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08" r:id="rId4"/>
  </p:sldMasterIdLst>
  <p:sldIdLst>
    <p:sldId id="256" r:id="rId5"/>
    <p:sldId id="258" r:id="rId6"/>
    <p:sldId id="257" r:id="rId7"/>
    <p:sldId id="260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54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7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4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89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0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7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7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7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0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8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45B3BED-1298-4E60-AEBE-981DF361BBE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8BB2402-EDC9-469A-AD54-A538C74EB2E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Kcy;&amp;acy;&amp;rcy;&amp;tcy;&amp;icy;&amp;ncy;&amp;kcy;&amp;icy; &amp;pcy;&amp;ocy; &amp;zcy;&amp;acy;&amp;pcy;&amp;rcy;&amp;ocy;&amp;scy;&amp;ucy; &amp;fcy;&amp;ocy;&amp;tcy;&amp;ocy;&amp;scy;&amp;ucy;&amp;shcy;&amp;kcy;&amp;acy;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7384"/>
            <a:ext cx="9166933" cy="6885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оле 3"/>
          <p:cNvSpPr txBox="1"/>
          <p:nvPr/>
        </p:nvSpPr>
        <p:spPr>
          <a:xfrm rot="20404309">
            <a:off x="689215" y="2563000"/>
            <a:ext cx="7788504" cy="175666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8610600" algn="l"/>
              </a:tabLst>
            </a:pPr>
            <a:r>
              <a:rPr lang="ru-RU" sz="8000" b="1" dirty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ФОТОСУШКА</a:t>
            </a:r>
            <a:endParaRPr lang="ru-RU" sz="8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763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nekosareva\Desktop\Для Библ\фото скгу\ФОТО\Корпуса\OLE_914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ле 1"/>
          <p:cNvSpPr txBox="1"/>
          <p:nvPr/>
        </p:nvSpPr>
        <p:spPr>
          <a:xfrm>
            <a:off x="1136574" y="4293096"/>
            <a:ext cx="7518923" cy="227416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0" b="1" spc="50" dirty="0">
                <a:ln w="12700" cap="flat" cmpd="sng" algn="ctr">
                  <a:solidFill>
                    <a:srgbClr val="E7862E"/>
                  </a:solidFill>
                  <a:prstDash val="solid"/>
                  <a:round/>
                </a:ln>
                <a:solidFill>
                  <a:srgbClr val="FFFEFD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«ЦЕЛАЯ ЖИЗНЬ В </a:t>
            </a:r>
            <a:endParaRPr lang="ru-RU" sz="6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0" b="1" spc="50" dirty="0">
                <a:ln w="12700" cap="flat" cmpd="sng" algn="ctr">
                  <a:solidFill>
                    <a:srgbClr val="E7862E"/>
                  </a:solidFill>
                  <a:prstDash val="solid"/>
                  <a:round/>
                </a:ln>
                <a:solidFill>
                  <a:srgbClr val="FFFEFD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СТЕНАХ  ВУЗА»</a:t>
            </a:r>
            <a:endParaRPr lang="ru-RU" sz="6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6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5" y="1052736"/>
            <a:ext cx="6912769" cy="452431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1-2 ноября в библиотеке состоялась фотовыставка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«Целая жизнь в стенах вуза»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посвященная 80 -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СКГУ им М. Козыбаева. Она проходила в новом формате, который называется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фотосушка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Были представлены фотографии из истории университета, как черно-белые, так и цветные, отражающие жизнь вуза со дня открытия и до наших дней. Под каждым фото краткое описания события, которое на нем изображено. Студенты, посетившие мероприятие познакомились с «экспонатами» фотовыставки и узнали еще больше о прошлом своего университета. Большим открытием для них была фотография диплома первого выпуска учительского института на латинице.</a:t>
            </a: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мероприятия оставили свои отзывы о необычной выставке и пожелания по усовершенствованию работы библиотеки. Подобные мероприятия планируется сделать традиционными. Мы  обещаем еще не раз удивить своих читателей новыми формами работы.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7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14:flip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kosareva\Desktop\фотосушка\фото сушка выставка 1.11\OLE_44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400" y="476672"/>
            <a:ext cx="2648416" cy="1872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nekosareva\Desktop\фотосушка\фото сушка выставка 1.11\OLE_44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209" y="476671"/>
            <a:ext cx="2696943" cy="1872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nekosareva\Desktop\фотосушка\фото сушка выставка 1.11\OLE_44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56" y="476672"/>
            <a:ext cx="257620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nekosareva\Desktop\фотосушка\фото сушка выставка 1.11\OLE_44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99" y="2919447"/>
            <a:ext cx="2648417" cy="1724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nekosareva\Desktop\фотосушка\фото сушка выставка 1.11\OLE_44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84139"/>
            <a:ext cx="4700886" cy="1825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4" name="Picture 10" descr="https://i1.wp.com/4put.ru/pictures/max/18/5594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01208"/>
            <a:ext cx="4973764" cy="123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55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">
        <p:checker/>
      </p:transition>
    </mc:Choice>
    <mc:Fallback>
      <p:transition spd="slow" advClick="0" advTm="6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kosareva\Desktop\фотосушка\фото сушка выставка 1.11\OLE_44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06651"/>
            <a:ext cx="2393915" cy="1596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nekosareva\Desktop\фотосушка\фото сушка выставка 1.11\OLE_45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0213" y="536762"/>
            <a:ext cx="2393915" cy="1596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C:\Users\nekosareva\Desktop\фотосушка\фото сушка выставка 1.11\OLE_448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532" y="536763"/>
            <a:ext cx="2393916" cy="1596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C:\Users\nekosareva\Desktop\фотосушка\фото сушка выставка 1.11\OLE_45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06316"/>
            <a:ext cx="3672408" cy="2448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5" name="Picture 7" descr="C:\Users\nekosareva\Desktop\фотосушка\фото сушка выставка 1.11\OLE_45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28" y="3006315"/>
            <a:ext cx="3672408" cy="2448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7" name="Picture 9" descr="http://blestki.com/RAZDELITEL/razdeliteli_037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86" y="5638778"/>
            <a:ext cx="4111846" cy="101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250047"/>
      </p:ext>
    </p:extLst>
  </p:cSld>
  <p:clrMapOvr>
    <a:masterClrMapping/>
  </p:clrMapOvr>
  <p:transition spd="slow" advClick="0" advTm="6000">
    <p:wheel spokes="1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Горизонт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146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Тема Office</vt:lpstr>
      <vt:lpstr>Кнопка</vt:lpstr>
      <vt:lpstr>Углы</vt:lpstr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Косарева Наталья Евгеньевна</dc:creator>
  <cp:lastModifiedBy>Косарева Наталья Евгеньевна</cp:lastModifiedBy>
  <cp:revision>13</cp:revision>
  <dcterms:created xsi:type="dcterms:W3CDTF">2017-11-02T03:22:05Z</dcterms:created>
  <dcterms:modified xsi:type="dcterms:W3CDTF">2017-11-06T04:47:06Z</dcterms:modified>
</cp:coreProperties>
</file>