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0" r:id="rId2"/>
  </p:sldMasterIdLst>
  <p:sldIdLst>
    <p:sldId id="287" r:id="rId3"/>
    <p:sldId id="256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70" r:id="rId16"/>
    <p:sldId id="267" r:id="rId17"/>
    <p:sldId id="269" r:id="rId18"/>
    <p:sldId id="271" r:id="rId19"/>
    <p:sldId id="272" r:id="rId20"/>
    <p:sldId id="273" r:id="rId21"/>
    <p:sldId id="275" r:id="rId22"/>
    <p:sldId id="274" r:id="rId23"/>
    <p:sldId id="276" r:id="rId24"/>
    <p:sldId id="281" r:id="rId25"/>
    <p:sldId id="277" r:id="rId26"/>
    <p:sldId id="278" r:id="rId27"/>
    <p:sldId id="286" r:id="rId28"/>
    <p:sldId id="279" r:id="rId29"/>
    <p:sldId id="285" r:id="rId30"/>
    <p:sldId id="284" r:id="rId31"/>
    <p:sldId id="283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54" autoAdjust="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12F3F23-F1AE-441E-8CA7-A1F4B883226B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61CEC1C-EF75-4EAA-9098-FC881785B98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ewtimes.kz/cache/imagine/main_page_full/uploads/news/2020/05/31/5ed420ed6edaf8116835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55" y="188640"/>
            <a:ext cx="884053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2258975"/>
            <a:ext cx="7488832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НОВОЕ  ГУМАНИТАРНОЕ  ЗНАНИЕ.</a:t>
            </a:r>
            <a:br>
              <a:rPr lang="ru-RU" sz="3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100  НОВЫХ  УЧЕБНИКОВ  НА КАЗАХСКОМ  ЯЗЫКЕ</a:t>
            </a:r>
            <a:endParaRPr lang="en-US" sz="3200" dirty="0" smtClean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(четвертый  </a:t>
            </a:r>
            <a:r>
              <a:rPr lang="ru-RU" sz="3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транш)</a:t>
            </a:r>
            <a:endParaRPr lang="ru-RU" sz="3200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031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0709"/>
            <a:ext cx="3254100" cy="4372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1268760"/>
            <a:ext cx="468052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Семен Израилевич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Фрейлих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Кино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Эйзенштейннен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Тарковскийге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«Кино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өнерінің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курсына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 Авторы – кино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өнерінің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теоретигі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тұжырымдамасында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ХХ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өнеріне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балайды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адамзаттың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әлеміндегі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алар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баға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аясы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айтарлықтай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кинодан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бастап,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заманғы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қамтылады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 Автор кино мен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телевизияның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өзара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қарым-қатынасына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асқақ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» және «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аласа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жанрларға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кинодағы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стильдерге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тәсіліне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театр,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кескіндеме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және музыка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тәсілдерінен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өзіндік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айырмашылығына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баса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аударады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Театр және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кинематографиялық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ЖОО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827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373954" cy="4506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1333212"/>
            <a:ext cx="4245720" cy="458587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Сид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Филд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Киносценарий. Сценарий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«Киносценарий. 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концептіден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дайын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сценарийге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сатылы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нұсқаулық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маманданған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жаңа бастап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сценаристерге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кәсіби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шығарманы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сценарийге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бейімдеу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бастап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идеяны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дамытып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кейіпкер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кезең-кезеңімен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жолын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дайын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сценарийді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жолдарын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тәптіштеп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Сид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Филд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үйренуге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процесс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ескерте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сала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меңгере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алатынына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сенім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білдіреді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киносценарий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үйренгісі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көпшілік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1239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3" y="1257509"/>
            <a:ext cx="3491551" cy="4691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87639" y="802627"/>
            <a:ext cx="4472793" cy="546303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Томас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Эльзассер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Мальте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Хагенер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Кино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Сезім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тұрғысынан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кино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қарым-қатынас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тұрғысынан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қарастырады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терезе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жақтау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есік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айна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құлақ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мисияқты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жеті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концептуал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метафора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саралайды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Қорытынды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дәуірдегі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кинематографиялық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тәжірибені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көрсетіледі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Қазақстанда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кинематография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қанат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жайып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дамып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жатқанда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еңбектің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бағыт-бағдарымызды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айқындауға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үдеріске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араласуға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жаңа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ағым-тәсілдердің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жаңалықтарының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бел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жүруге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септігін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тигізері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сөзсіз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ұғымдарды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түсіндіруге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глоссарий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берілген.</a:t>
            </a:r>
          </a:p>
          <a:p>
            <a:pPr algn="just"/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гуманитарлық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оқытушыларына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сала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кино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4446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933" y="764704"/>
            <a:ext cx="4275475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Кристин Томпсон, </a:t>
            </a:r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Джефф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Смит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Кино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өнеріне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Алты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бөлімнен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кітап –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авторлардың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қырық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жыл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бойы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ізденіп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жазған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сапалы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мазмұны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еңбегі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өндірісі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процесінің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әртүрлі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аспектілері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технологиясы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бизнеске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тұсы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және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формасы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техникалары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мизансцена, кинематография,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монтаждау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мысалдарды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орайластыра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талданады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Жанр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идеясы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ерекшелігіне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қарай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топ-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топқа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бөлініп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қарастырылған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жөнінде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өзіңіздің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сыни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көзқарасыңызды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қалыптастыруға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ықпал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Кино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өнерінің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айтылады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Туынды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түсіруге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жазуға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талпынған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мамандарға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саладағы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әуесқой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фильм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түсірушілерге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көрермен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кітап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фильмді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түсініп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бағалауды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ой-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білдіруді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үйренеді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51" y="1196752"/>
            <a:ext cx="3565961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175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9596"/>
            <a:ext cx="3601150" cy="4859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1" y="779795"/>
            <a:ext cx="4752527" cy="56015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Жиль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Делёз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Кино 1: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қозғалыс</a:t>
            </a:r>
            <a:endParaRPr lang="ru-RU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Француз философы Жил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Делөз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(1925–1995) «Кино 1.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Қозғалыс-бейне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» және «Кино 2.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Уақыт-бейне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еңбегінде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бейнелер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семиотикалық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белгілерді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зерделеп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қозғалыс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кеңістік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уақыт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сынды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іргелі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ұғымдарға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бойлауға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логикасына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түсініктер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аясынан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шығып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тұрғысынан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айшықтау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дүниесін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пайымдауға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көзқарасы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фильм –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шығарма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орайда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Анри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Бергсонның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«Материя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жад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сүйене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теоретиктерімен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пікірталасқа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түсу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кадр, план,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кадрлау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кадрға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бөлу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монтаж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тәсілдерінің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анықтайды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деңгейіне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көтеретін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c-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сезім-бейне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әрекет-бейне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қабылдау-бейне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ұғымдарды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енгізеді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жаңа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технологиялармен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бірге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болмысын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үлгілерін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қарастырады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өткен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80-жылдарынан бастап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өнеріне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жасауда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айналымға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түсті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да,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сынына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ықпал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етті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академияларында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оқытылып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Кітап кино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философтар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мәдениеттанушыларға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4234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758309"/>
            <a:ext cx="4464496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Жиль </a:t>
            </a:r>
            <a:r>
              <a:rPr lang="ru-RU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Делёз</a:t>
            </a: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Кино 2: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уақыт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Француз философы Жил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Делөз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(1925–1995) «Кино 1.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Қозғалыс-бейне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» және «Кино 2.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Уақыт-бейне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еңбегінде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кинодағы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бейнелер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семиотикалық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белгілерді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зерделеп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қозғалыс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кеңістік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уақыт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сынды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іргелі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ұғымдарға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бойлауға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логикасына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жасайды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түсініктер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аясынан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шығып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тұрғысынан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айшықтау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дүниесін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пайымдауға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бағыттайды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көзқарасы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фильм –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шығарма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орайда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Анри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Бергсонның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«Материя және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жад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сүйене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теоретиктерімен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пікірталасқа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түсу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кадр, план,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кадрлау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кадрға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бөлу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және монтаж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тәсілдерінің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анықтайды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Киноны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деңгейіне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көтеретін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қозғалы</a:t>
            </a:r>
            <a:r>
              <a:rPr lang="en-US" sz="1200" dirty="0" smtClean="0">
                <a:effectLst/>
                <a:latin typeface="Times New Roman" pitchFamily="18" charset="0"/>
                <a:cs typeface="Times New Roman" pitchFamily="18" charset="0"/>
              </a:rPr>
              <a:t>c-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сезім-бейне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әрекет-бейне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қабылдау-бейне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ұғымдарды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енгізеді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жаңа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технологиялармен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бірге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өзгерген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заманғы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болмысын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үлгілерін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қарастырады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өткен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80-жылдарынан бастап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өнеріне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жасауда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айналымға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түсті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және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да,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сынына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ықпал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етті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Әлемнің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орындарында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академияларында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оқытылып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Кітап – кино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саласының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философтар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мәдениеттанушыларға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456384" cy="469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434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11" y="1268760"/>
            <a:ext cx="3468386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820444"/>
            <a:ext cx="475252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Филип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Больман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музыкасының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дүниежүзіне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жаһандануды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тарататын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өнімі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адамзат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мәдениеттер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тілдерді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діндер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өркениеттерді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байланыстыратын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мұра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екені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Тарихқа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болсақ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салт-жоралғылары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діндерінен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сан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қилы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тағдыры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тұрмыстық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ерекшелігінен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тамыр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тартады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жинақталған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мақалалар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Қытай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Үндістан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мұсылман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Оңтүстік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Солтүстік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Америка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елеулі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сәттерді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мақалаларында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қақтығыстар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кикілжіңдер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өркениеттерден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бастап,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ғылымның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орта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ғасырлардағы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мұсылман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ғалымдардың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постмодернге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бүгінде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баяндайды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музыкатанушылар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өнертанушыларға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620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23928" y="1052736"/>
            <a:ext cx="468052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Филип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Больман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музыкасының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8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дүниежүзіне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жаһандануды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тарататын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өнімі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адамзат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мәдениеттер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тілдерді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діндер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өркениеттерді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байланыстыратын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мұра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екені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Тарихқа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болсақ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салт-жоралғылары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діндерінен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сан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қилы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тағдыры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тұрмыстық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ерекшелігінен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тамыр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тартады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жинақталған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мақалалар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Қытай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Үндістан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мұсылман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Оңтүстік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Солтүстік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Америка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елеулі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сәттерді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мақалаларында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қақтығыстар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кикілжіңдер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өркениеттерден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бастап,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ғылымның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орта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ғасырлардағы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мұсылман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ғалымдардың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постмодернге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бүгінде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баяндайды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музыкатанушылар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өнертанушыларға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музыка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82" y="1268760"/>
            <a:ext cx="354763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870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239255" cy="439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926475"/>
            <a:ext cx="504056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Бартлетт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Стив,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Бертон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Диана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берудегі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зерттеулер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ісін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жеке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қарқынды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дамып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Ұсынылып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қолдау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мақсатында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қажет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бірқатар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жеке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жөнінде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баяндалған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аспектілері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бар әлеуметтік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құрылымдарды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бағдарламаларының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жасақталуына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әлеуметтік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өзгерістерді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қысымдар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факторларды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талдай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беруді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қаржыландыру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құрылымының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кеңеюі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өзгеруі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жөніндегі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тиек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берудегі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жетістіктерге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тоқтала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мінез-құлқы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мотивация,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жетістік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өзін-өзі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жөніндегі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арттыруға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көмектесетін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стильдері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стратегиялары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тәсілдемелері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преференцияларына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жүргізілген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зерттеулердің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мәнін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педагогика, психология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мамандықтары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магистранттарға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практик-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76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34" y="1340768"/>
            <a:ext cx="360297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871547"/>
            <a:ext cx="468052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Зина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О’Лири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Зина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О’Лири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жобасын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нұсқаулық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жобасын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нұсқаулық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Doing your research project: The essential guide to)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кітабында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жобасын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процесінің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сипатталады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жобасына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дайындалу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зерттеуге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сұрақтар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әзірлеу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этикалық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нормаларды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сақтауы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әдістерді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таңдау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тәжірибеден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деректер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жинау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жүргізуде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қажет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қадамдар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айтылады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қамтуға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бақылау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тізімі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процесін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ашатын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видеороликтер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концепцияларды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бекіте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түсетін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әдебиеттер,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бағдарламалық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онлайн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құралдарды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уеб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үлгілер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жұмыстың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қадамын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жоспарлауға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жобасын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бастап,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сәтті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аяқтауына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көмектесетін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алдымен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ЖОО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суденттеріне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жұмысын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жазып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көргісі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көрерменнің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барлығына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пайдалы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кітап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болатыны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сөзсіз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6840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13" y="1340768"/>
            <a:ext cx="3530799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0186" y="669463"/>
            <a:ext cx="4934302" cy="5909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Уолф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Джонатан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философиясына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Алғаш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қазақ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Джонатан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Уолфтың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философиясына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кірісіпе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кітабында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адамзатты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бұрыннан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толғандырып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кезде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әлі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өзектілігін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жоғалтпаған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табиғи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күй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демократия,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еркіндік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ғылымдардың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аясын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айқындайтын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ұғымдарға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сұрақтар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қарастырылады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сұрақтарға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іздеген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Платон және Аристотель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грек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философтары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мен Гоббс, Локк, Руссо, Бентам, Юм, Милль,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Ролз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Нозик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заман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ойшылдарының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көзқарастары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тұжырымдары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талданады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туындаған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әйел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нәсілдік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ерекшелік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позитив дискриминация және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келер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ұрпақтың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өзекті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мәселелер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қарастырылған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орындарының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жатық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мазмұны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қызықты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философиясының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ұғымдарын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танып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ойшылдардың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көзқарастарын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шолып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кеңістігін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тереңдеткісі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оқырмандарға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берері</a:t>
            </a:r>
            <a:r>
              <a:rPr lang="ru-RU" sz="15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мол.</a:t>
            </a:r>
            <a:endParaRPr lang="ru-RU" sz="1500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771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35" y="1556792"/>
            <a:ext cx="335306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1056793"/>
            <a:ext cx="47618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Майкл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Паркин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Макроэкономика</a:t>
            </a:r>
          </a:p>
          <a:p>
            <a:pPr algn="ctr"/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Майкл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Паркиннің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«Макроэкономика»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дүниежүзіне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өйткені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ұстанымдар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деректерді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аналитикалық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маңызын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арттыра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Азық-түлік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тапшылығынан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бастап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жылынуға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ғаламдық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проблемалар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неліктен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туындайтынын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анықтап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салдарын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көрсеткішін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талдайды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теория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практиканы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ұштастырады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алдыңғы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дүниежүзіндегі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басталып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талданып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соңында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сұрақтар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қойылады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тұжырымдамалар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ақпараттан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хабардар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«экономист»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ойлауға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үйретеді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Қазақ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13-басылымы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экономика,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мамандықтарында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оыс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танытқан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3762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21" y="1628800"/>
            <a:ext cx="314017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3" y="908720"/>
            <a:ext cx="4608514" cy="49859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Майкл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Паркин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Микроэкономика</a:t>
            </a:r>
          </a:p>
          <a:p>
            <a:pPr algn="ctr"/>
            <a:endParaRPr lang="ru-RU" sz="1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Майкл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Паркиннің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«Микроэкономика»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жергілікті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қатынастарды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түсіндіретін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 Жеке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қалауы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таңдауынан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ел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экономикасы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қалыптасатыны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экономика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процестерімен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сабақтасатыны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ақша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қатынастары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жүргізілетіні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салық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неден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қалыптасып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елдегі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әлеуметтік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бағдарламалар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жүргізілетініне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мысалдарға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сүйене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түсіндіріледі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Қазақ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үшінші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экономика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мамандықтарында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болашақ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экономист, менеджер,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маркетологтарға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экономикалық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қатынастардың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қалыптасу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механизмін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білгісі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түсінгісі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көпшілік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9985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96752"/>
            <a:ext cx="3429864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792679"/>
            <a:ext cx="4392488" cy="517064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Джозеф Ф.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Хили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Статистика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әлеуметтік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құралы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Джозеф Ф.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Хилидің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«Статистика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: әлеуметтік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алғаш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1984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жарық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көрген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Қолыңыздағы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тіліндегі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төртінші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дайындалды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төрт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бөлімнен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бөлінген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айтқанда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дескриптив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статистика,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орталық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тенденция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өлшемдері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дисперсия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өлшемдері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қисық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инференциал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статистика,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гипотезаны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сынау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ассоциацияның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бивариатив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өлшемдері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мультивариатив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техникалар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тәрізді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статистиканың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бөлімдері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зерделенеді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статистика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әлеуметтік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ғылымдарда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орны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мүмкіндіктері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мағлұмат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статистика бойынша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арттырғысы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6001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63009"/>
            <a:ext cx="3177784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973752"/>
            <a:ext cx="4248472" cy="5047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Э. Томас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Гарман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Раймонд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Форг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Жеке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қаражат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Е.Томас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Гарман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Рэймонд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Е.Форгтың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1100" dirty="0" smtClean="0">
                <a:effectLst/>
                <a:latin typeface="Times New Roman" pitchFamily="18" charset="0"/>
                <a:cs typeface="Times New Roman" pitchFamily="18" charset="0"/>
              </a:rPr>
              <a:t>Personal finance» – 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Жеке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қаражат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бұған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экономикада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несие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бағалы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қағаздар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инвестициялау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сақтандыру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салық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менеджмент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тақырыптарында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жеке-жеке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қозғалған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топтастырып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жүйелеу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жеке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қаражатты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алдына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дербес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курсына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шығарған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түбегейлі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Ақшаны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жұмсаудың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қадамы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сипатталып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жүйеленген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үнемдеуді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инвестициялауды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несиелерді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басқаруды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салық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төлеуді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кредит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картасы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борышыңызды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азайту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болашағыңызды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жоспарлауға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көмектеседі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Адамдар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жиі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кездесетін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кәсіби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кеңесі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тақырыптың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маңызын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түсініп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бағалауға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шешім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қабылдауға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мысалдардың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көпшілігі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инвестициялау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ұзақмерзімді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мақсаттарға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жетуге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болатынын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айқын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кірісті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отбасылық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бюджетті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несие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инвестициялау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сақтандыру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зейнетке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шығу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салық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төлемдерін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жоспарлау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қауіпсіздікке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жеткізу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риск-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менеджментті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үйрету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 Кітап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ерекшелігі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АҚШ-та жеке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қаражатты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ұтымды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жолдарымен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Қазақстанға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бейімделіп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ақпаратпен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кейстермен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толықтырылған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Кітап экономика,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менеджмент, маркетинг,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есеп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аудит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мамандықтарында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оқитын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қаржысын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басқаруға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ниет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білдірген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1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3389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24368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1066666"/>
            <a:ext cx="4608512" cy="51706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Кристофер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Балм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Театртану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Жаңа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Зеландияда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Мюнхенде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(Германия)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театртанушы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Кристофер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Балмның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Театртану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университеттік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әдіснама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әдістері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кіріспесі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3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бөлімі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12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бар.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болғанға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театртанудың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бөлігін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драмасының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«алтын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ғасырын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Грекия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Шекспир, Мольер немесе Веймар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классицизмі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драматургиясын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айналысқан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бел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шеше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кіріскен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Театртануды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жеке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гуманитарлық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айналдыра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Кітап театр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тәжірибелерін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астар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түсіндіруге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Театрдың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аса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табиғаты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оны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көзқарас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көрсету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өнертану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магистранттарға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саланы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зерттеушілерге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0293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294412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902905"/>
            <a:ext cx="4968552" cy="52322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Эндрюс</a:t>
            </a:r>
            <a:endParaRPr lang="ru-RU" sz="1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Сот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өндірісі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 том: 1-кітап</a:t>
            </a: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кітап –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процесс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Англияның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Кембридж университетінің профессоры Нил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Эндрюс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дайындаған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зерттей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процестегі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пікірталастарды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баяндайды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Англияның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жүйесіндегі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реформаларға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дауды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балама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жолдарына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тоқталады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Дауды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шешу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бизнесмендер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сотына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жүгінетін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таңда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мағлұматы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мол.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еліміздегі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сот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реформаларды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ескерсек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қай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нормаларды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қайсысы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практикасында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сәтсіздікке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ұшырады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сот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жүйесінде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норма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басшылыққа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алынуы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сұрақтарға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таба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аласыз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заң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факультетінің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зерттеуші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заңгерлерге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29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902905"/>
            <a:ext cx="4968552" cy="49552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Эндрюс</a:t>
            </a:r>
            <a:endParaRPr lang="ru-RU" sz="1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Сот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өндірісі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том: 2-кітап</a:t>
            </a:r>
          </a:p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кітап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процесс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Англияның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мамандарының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Кембридж университетінің профессоры Нил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Эндрюс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дайындаған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тарауды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процестегі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пікірталастарды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баяндайды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Англияның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жүйесіндегі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реформаларға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дауды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жолдарына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тоқталады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Дауды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шешу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бизнесмендер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сотына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жүгінетін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таңда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мағлұматы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мол.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еліміздегі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сот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реформаларды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ескерсек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нормаларды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қайсысы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практикасында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сәтсіздікке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ұшырады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сот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жүйесінде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норма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басшылыққа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алынуы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сұрақтарға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кітаптан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аласыз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факультетінің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зерттеуші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мамандар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заңгерлерге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240360" cy="433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565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87" y="1412776"/>
            <a:ext cx="3446301" cy="4646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836712"/>
            <a:ext cx="4608512" cy="51706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Эндрюс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Медиация және арбитраж. II том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Эндрюс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томда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да Англия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Уэльстегі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екеуі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жетекші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қарастырған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дауларды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түрлерімен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кітап – сот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талқылауы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медиация мен арбитраж, сот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әділдігі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практикалық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бірегей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сыни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принципті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түсіндірулер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Англияның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шетелдік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әдіс-тәсілдерге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сүйене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Дауларды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тәжірибесі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талқыланған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: мемлекеттік, жеке, сот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бітімгерлік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– сот және арбитраж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медиацияның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дамып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техникасы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қалыптастырады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мемлекеттік (Англия)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шетелдік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дәйексөздері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библиографиялық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сілтемелері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молынан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Кітап –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кеңесшілер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судьялар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танытушы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таптырмас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анықтамалық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0722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16" y="1556792"/>
            <a:ext cx="333976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88724" y="692696"/>
            <a:ext cx="5015724" cy="56015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Лайонел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Бэнтли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Брэд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Шерман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Филлип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Жонсон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1-том</a:t>
            </a:r>
          </a:p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мейлінше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қыр-сырымен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елеулі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патент,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дизайн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өнеркәсіп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әділетсіз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бәсекелестік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құпия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ақпарат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әрқайсысына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қоймай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ағылшын-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саксон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одағына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мүше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елдерге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роман-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герман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жүйесіндегі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құқықтық-нормативтік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актілерін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кезеңдері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прогресспен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тығыз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себепті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өзгерістерді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дүркін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жаңғыртқан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қолыңызға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ұстап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бесінші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Ұлыбританияның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құрамынан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шығуы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en-US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Brexit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режимі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сотындағы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Транс-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Тынық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мұхиты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келісімі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TPP)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түйткілдерінің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алдағы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Кітап қазақ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2322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3417174" cy="4603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800120"/>
            <a:ext cx="4824536" cy="5509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Лайонел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Бэнтли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Брэд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Шерман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Филлип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Жонсон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2-том</a:t>
            </a:r>
          </a:p>
          <a:p>
            <a:pPr algn="ctr"/>
            <a:endParaRPr lang="ru-RU" sz="1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мейлінше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қыр-сырымен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елеулі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патент,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дизайн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өнеркәсіп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әділетсіз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бәсекелестік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құпия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ақпарат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әрқайсысына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қоймай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ағылшын-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саксон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одағына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мүше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елдерге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роман-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герман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жүйесіндегі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құқықтық-нормативтік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актілерін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кезеңдері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прогресспен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тығыз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себепті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өзгерістерді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дүркін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жаңғыртқан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қолыңызға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ұстап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бесінші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Ұлыбританияның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құрамынан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шығуы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en-US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Brexit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режимі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сотындағы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Транс-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Тынық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мұхиты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келісімі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TPP)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түйткілдерінің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алдағы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Кітап қазақ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0530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80419"/>
            <a:ext cx="3305333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18852" y="1165844"/>
            <a:ext cx="4392488" cy="489364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Джон Бейлис, Стив Смит,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Патрисия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Оуэнс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саясаттың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жаһандануы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қатынасқа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Джон Бейлис, Патриция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Оуэнс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және Стив Смит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жетекшілігімен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құрастырылған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пәніне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саланың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үздік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мамандары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жазған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саясаттағы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теориялар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мәселелерге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саясаттың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жаһандануы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қатынастарға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7-басылымы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оқиғаларды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қамтитын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феминизм,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нәсіл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ұйымдар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және мемлекеттік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ұйымдар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секілді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жаңа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тараудан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саланың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болашақтағы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мәселелерін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тақырыптармен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таныстырады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жаһандану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дәуіріндегі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саясатқа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саясатты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түсіндіретін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ұстанымдарды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қысқаша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баяндау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саясатты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құрылымдар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айқын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түсінуге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қажет материал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секілді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мақсат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көзделген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саланың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жетекші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мамандары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мәселелерімен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таныстырып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сізге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теңдессіз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нұсқаулық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әлеміне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269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27396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784731"/>
            <a:ext cx="4680520" cy="55245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Лайонел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Бэнтли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Брэд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Шерман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Филлип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Жонсон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3-том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мейлінше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қыр-сырымен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таныстыратын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елеулі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патент,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дизайн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өнеркәсіп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әділетсіз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бәсекелестік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құпия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ақпарат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әрқайсысына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тақырыпты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айтып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қоймай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ағылшын-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саксон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одағына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мүше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елдерге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роман-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герман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жүйесіндегі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құқықтық-нормативтік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актілерін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талдайды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қалыптасу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кезеңдері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прогресспен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дамуымен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тығыз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себепті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өзгерістерді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қамту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дүркін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жаңғыртқан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Айталық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қолыңызға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ұстап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бесінші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басылымында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Ұлыбританияның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Одақ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құрамынан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шығуы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en-US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Brexit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Еуропалық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тауар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режимі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сотындағы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кейстердің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Транс-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Тынық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мұхиты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сауда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келісімі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300" dirty="0" smtClean="0">
                <a:effectLst/>
                <a:latin typeface="Times New Roman" pitchFamily="18" charset="0"/>
                <a:cs typeface="Times New Roman" pitchFamily="18" charset="0"/>
              </a:rPr>
              <a:t>TPP)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түйткілдерінің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Интеллектуалдық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меншік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алдағы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әсерін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талқылайды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Кітап қазақ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саласының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3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3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0841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85597"/>
            <a:ext cx="3467867" cy="4663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1285597"/>
            <a:ext cx="4369558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Эндрюс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Келісімшарт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ережелері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Ағылшын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құқығына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түсініктеме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заңгері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құқықтанушы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Нил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Эндрюс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еңбегін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келісімшарт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тақырыбына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мәмілелер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жасасатын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тараптар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өзара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қатынастарды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ағылшын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құқығына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басымдық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беретіні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келісімшарт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жасасу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ережелеріне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түсіндірме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беріліп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оқуға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әдебиеттер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еңбектің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қалың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ортақ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қағидалары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қолданылатын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қолданылмайтын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елдердегі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заңгерлер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судьялар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іскер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топ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өкілдері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мемлекеттік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қызметкерлер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құқықтанушы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ғалымдар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қатардағы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азаматтарға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көмегі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тиері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 smtClean="0">
                <a:effectLst/>
                <a:latin typeface="Times New Roman" pitchFamily="18" charset="0"/>
                <a:cs typeface="Times New Roman" pitchFamily="18" charset="0"/>
              </a:rPr>
              <a:t>анық</a:t>
            </a:r>
            <a:r>
              <a:rPr lang="ru-RU" sz="15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077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799"/>
            <a:ext cx="3117204" cy="4242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1455162"/>
            <a:ext cx="4464496" cy="42780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Михаил Маркович Кром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антропология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оқырмандарды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зерттеулердегі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аса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ықпалды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бірімен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антропологиялық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бастапқы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менталдылық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түрлерінен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бастап,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кейінгі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микротарихтар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күнделікті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өмір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жаңа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Тарихи-антропологиялық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бағыттағы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сипатымен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жекелеген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мектептердің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(Франция, Италия, Германия, АҚШ,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Ұлыбритания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өзіндік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ерекшеліктеріне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Тарихшылар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антропологтардың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пәнаралық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алмасу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мүмкіндіктеріне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аударылады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тарихқа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маманданатын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магистранттарға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әлеуметтік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гуманитарлық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ғылымдарды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оқып-үйренуші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33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28799"/>
            <a:ext cx="3140299" cy="4259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1291982"/>
            <a:ext cx="4680520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Репина Л. П., Зверева В. В., Парамонова М. Ю.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архаикалық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дәуірден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біздің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заманымызға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сананың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қалыптасуы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ойдың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эволюциясы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білімнің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кәсібилену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пәні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орнығуы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кешенді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қарастырылып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тарихнама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бойынша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мектептер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бағыттардың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сипаттамасы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зерттеудің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мәселелері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әдіснамасы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пәні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міндеттерін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түсінудегі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зерделенеді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Бұған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өткенді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қабылдаудың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формалары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деңгейлері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әртүрлі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дәуірлердегі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өкілдерінің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концепциялары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орыс және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шетел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тарихшыларының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әйгілі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туындылары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білімнің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табиғаты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шынайылық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критерийлері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қоғамдық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мәртебесі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пікірталастар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талданады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орындарындағы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факультетінің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магистранттары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докторанттарына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тарихқа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505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82" y="1268760"/>
            <a:ext cx="3335014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7669" y="1050992"/>
            <a:ext cx="4358747" cy="51090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Светлана Владимировна Лурье</a:t>
            </a: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этнология</a:t>
            </a:r>
          </a:p>
          <a:p>
            <a:pPr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антропология, этнопсихология,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мәдениеттану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этнос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экологиясы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дәстүртану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баяндалады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Әлемнің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этностық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картинасы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өзгеру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механизмдері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функционалдық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этносішілік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конфликт,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этностың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өзін-өзі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құрылымдауы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теориялары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орыс, армян, ағылшын,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фин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түрік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халықтарының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тұрмысынан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очерктермен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дәйектеліп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оқулықтағы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әдіснамалық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түсініктемелер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және әлеуметтік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материалдарды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этнологиялық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концепцияларды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тәсілдерін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сала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және осы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танытқан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63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9" y="1196752"/>
            <a:ext cx="3480691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1268760"/>
            <a:ext cx="4176464" cy="43088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Юрий Борисович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Борев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Эстетика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ғалым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жазушы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ұзақ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жылдар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Ресей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академиясы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әдебиеті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институты теория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бөлімінің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меңгерушісі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эстетика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қауымдастығының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мүшесі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Юрий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Боревтің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кітабында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эстетиканың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баяндалады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дамуының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табиғаты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болмысы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тууы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проблемаларын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түсіндіре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тыңнан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зерделеуге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ашады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Әсемдік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асқақтық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трагедиялық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комедиялық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категориялары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жаңа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көзқарас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тұрғысынан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пайымдалады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ережелер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құнды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материалдарымен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берілген.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өнертанушыларға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эстетикаға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оқу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орындарының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магистранттары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докторанттарына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8125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26320"/>
            <a:ext cx="3528392" cy="4785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18795" y="1052736"/>
            <a:ext cx="4413645" cy="4985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Барбара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Маккиннон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Эндрю Фиала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Этика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мәселелері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утилитаризм, деонтология,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табиғи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қайырымдылық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феминистік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этика,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кезде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жиі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пікірталастарға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эвтаназия, мораль,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экономика,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жануарлар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соғыс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зорлық-зомбылық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жаһандану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этикасы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талқыланады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практикасы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ұштастырылып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еңбектер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дереккөздерге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негізделіп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жасалған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тұжырымдар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қызықты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оқырманның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этикалық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теориялармен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моральдық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пікірталастардың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аспектілерін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зерделеп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бетінше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жүргізуіне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талқыланатын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кітапқа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әйгілі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философтар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тұжырымы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этика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бойынша курс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оқып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кезеңдегі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мәселелердің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этикалық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танып-білуге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қызыққан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8874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49165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99008" y="851803"/>
            <a:ext cx="427339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Роберт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Хиллиард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Телевизия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радио және жаңа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медиаға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жазу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Телевизия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радио және жаңа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» – 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шеберлігімен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таныстыратын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пайдалы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басылымында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телевизия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радиодан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бөлек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жаңа медиа да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Кітап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тілмен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Оқырман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камераның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ракурсы,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пландардың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қойылуы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композициялық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шешім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кейіпкер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монтаж,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дыбысты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ойнату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сынды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практикада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ұшырасатын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дүниелердің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алғышарттарымен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танысады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Телевизия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радиоға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сценарийдің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айырмашылығын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онлайн медиа мен әлеуметтік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тәртібін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түсінеді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құндылығы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медиамаман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болуға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талаптанған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студентті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сценарий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жазудың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принциптеріне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әдіс-тәсілдеріне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баулиды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медиа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саласына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қалың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оқырман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пайдалы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құрал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1400" dirty="0" err="1" smtClean="0">
                <a:effectLst/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1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1861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0.xml><?xml version="1.0" encoding="utf-8"?>
<a:themeOverride xmlns:a="http://schemas.openxmlformats.org/drawingml/2006/main">
  <a:clrScheme name="Базовая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ppt/theme/themeOverride1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3.xml><?xml version="1.0" encoding="utf-8"?>
<a:themeOverride xmlns:a="http://schemas.openxmlformats.org/drawingml/2006/main">
  <a:clrScheme name="Соседство">
    <a:dk1>
      <a:srgbClr val="2F2B20"/>
    </a:dk1>
    <a:lt1>
      <a:srgbClr val="FFFFFF"/>
    </a:lt1>
    <a:dk2>
      <a:srgbClr val="675E47"/>
    </a:dk2>
    <a:lt2>
      <a:srgbClr val="DFDCB7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ppt/theme/themeOverride14.xml><?xml version="1.0" encoding="utf-8"?>
<a:themeOverride xmlns:a="http://schemas.openxmlformats.org/drawingml/2006/main">
  <a:clrScheme name="Соседство">
    <a:dk1>
      <a:srgbClr val="2F2B20"/>
    </a:dk1>
    <a:lt1>
      <a:srgbClr val="FFFFFF"/>
    </a:lt1>
    <a:dk2>
      <a:srgbClr val="675E47"/>
    </a:dk2>
    <a:lt2>
      <a:srgbClr val="DFDCB7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ppt/theme/themeOverride15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16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7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5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6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7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Перспектива">
    <a:dk1>
      <a:sysClr val="windowText" lastClr="000000"/>
    </a:dk1>
    <a:lt1>
      <a:sysClr val="window" lastClr="FFFFFF"/>
    </a:lt1>
    <a:dk2>
      <a:srgbClr val="283138"/>
    </a:dk2>
    <a:lt2>
      <a:srgbClr val="FF8600"/>
    </a:lt2>
    <a:accent1>
      <a:srgbClr val="838D9B"/>
    </a:accent1>
    <a:accent2>
      <a:srgbClr val="D2610C"/>
    </a:accent2>
    <a:accent3>
      <a:srgbClr val="80716A"/>
    </a:accent3>
    <a:accent4>
      <a:srgbClr val="94147C"/>
    </a:accent4>
    <a:accent5>
      <a:srgbClr val="5D5AD2"/>
    </a:accent5>
    <a:accent6>
      <a:srgbClr val="6F6C7D"/>
    </a:accent6>
    <a:hlink>
      <a:srgbClr val="6187E3"/>
    </a:hlink>
    <a:folHlink>
      <a:srgbClr val="7B8EB8"/>
    </a:folHlink>
  </a:clrScheme>
</a:themeOverride>
</file>

<file path=ppt/theme/themeOverride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377</TotalTime>
  <Words>3833</Words>
  <Application>Microsoft Office PowerPoint</Application>
  <PresentationFormat>Экран (4:3)</PresentationFormat>
  <Paragraphs>159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Остин</vt:lpstr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Косарева Наталья Евгеньевна</dc:creator>
  <cp:lastModifiedBy>Косарева Наталья Евгеньевна</cp:lastModifiedBy>
  <cp:revision>34</cp:revision>
  <dcterms:created xsi:type="dcterms:W3CDTF">2020-09-07T05:22:05Z</dcterms:created>
  <dcterms:modified xsi:type="dcterms:W3CDTF">2021-01-25T09:46:44Z</dcterms:modified>
</cp:coreProperties>
</file>