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708" r:id="rId3"/>
    <p:sldMasterId id="2147483720" r:id="rId4"/>
    <p:sldMasterId id="2147483744" r:id="rId5"/>
    <p:sldMasterId id="2147483756" r:id="rId6"/>
    <p:sldMasterId id="2147483780" r:id="rId7"/>
    <p:sldMasterId id="2147483792" r:id="rId8"/>
    <p:sldMasterId id="2147483804" r:id="rId9"/>
    <p:sldMasterId id="2147483816" r:id="rId10"/>
  </p:sldMasterIdLst>
  <p:notesMasterIdLst>
    <p:notesMasterId r:id="rId24"/>
  </p:notesMasterIdLst>
  <p:sldIdLst>
    <p:sldId id="256" r:id="rId11"/>
    <p:sldId id="259" r:id="rId12"/>
    <p:sldId id="257" r:id="rId13"/>
    <p:sldId id="258" r:id="rId14"/>
    <p:sldId id="260" r:id="rId15"/>
    <p:sldId id="261" r:id="rId16"/>
    <p:sldId id="262" r:id="rId17"/>
    <p:sldId id="263" r:id="rId18"/>
    <p:sldId id="264" r:id="rId19"/>
    <p:sldId id="265" r:id="rId20"/>
    <p:sldId id="266" r:id="rId21"/>
    <p:sldId id="267" r:id="rId22"/>
    <p:sldId id="268" r:id="rId23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690" y="-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1.xml"/><Relationship Id="rId24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tableStyles" Target="tableStyle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8E9528-40A9-47E9-8DB9-4F7CBAA9DE35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352B1D-008C-4D36-9C7F-E82B9EABAE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72103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352B1D-008C-4D36-9C7F-E82B9EABAE2D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69365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171450"/>
            <a:ext cx="8695944" cy="452628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4015472"/>
            <a:ext cx="8723376" cy="998685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200150"/>
            <a:ext cx="7772400" cy="1335081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667001"/>
            <a:ext cx="6400800" cy="11049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C85C0-613E-47C9-B2E0-50BB49928191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1B08F-177F-4E61-B963-A1E013E0BA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C85C0-613E-47C9-B2E0-50BB49928191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1B08F-177F-4E61-B963-A1E013E0BA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76200"/>
            <a:ext cx="8961120" cy="499872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C85C0-613E-47C9-B2E0-50BB49928191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345441" y="2206952"/>
            <a:ext cx="7147931" cy="184785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208476"/>
            <a:ext cx="1190348" cy="1844802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2352494"/>
            <a:ext cx="910224" cy="1556766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4" y="2291716"/>
            <a:ext cx="6947845" cy="168401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3468951"/>
            <a:ext cx="762000" cy="3429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96D1B08F-177F-4E61-B963-A1E013E0BA62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541822" y="3419458"/>
            <a:ext cx="6755166" cy="498275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2354580"/>
            <a:ext cx="6760868" cy="155829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3486150"/>
            <a:ext cx="6553200" cy="3429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2420275"/>
            <a:ext cx="6629400" cy="9144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C85C0-613E-47C9-B2E0-50BB49928191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1B08F-177F-4E61-B963-A1E013E0BA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76200"/>
            <a:ext cx="8961120" cy="499872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C85C0-613E-47C9-B2E0-50BB49928191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451976" y="2209800"/>
            <a:ext cx="8265160" cy="184785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2286001"/>
            <a:ext cx="8033800" cy="168401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1B08F-177F-4E61-B963-A1E013E0BA62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2400300"/>
            <a:ext cx="7696200" cy="97155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3406141"/>
            <a:ext cx="7818120" cy="498275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3455633"/>
            <a:ext cx="7696200" cy="39283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8" y="2343150"/>
            <a:ext cx="7817599" cy="155829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306280"/>
            <a:ext cx="8260672" cy="77957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289303"/>
            <a:ext cx="4038600" cy="330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89303"/>
            <a:ext cx="4038600" cy="330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C85C0-613E-47C9-B2E0-50BB49928191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1B08F-177F-4E61-B963-A1E013E0BA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306280"/>
            <a:ext cx="8260672" cy="77957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291828"/>
            <a:ext cx="4040188" cy="47982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1828800"/>
            <a:ext cx="4040188" cy="27658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291828"/>
            <a:ext cx="4041775" cy="47982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828800"/>
            <a:ext cx="4041775" cy="27658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C85C0-613E-47C9-B2E0-50BB49928191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1B08F-177F-4E61-B963-A1E013E0BA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C85C0-613E-47C9-B2E0-50BB49928191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1B08F-177F-4E61-B963-A1E013E0BA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76200"/>
            <a:ext cx="8961120" cy="499872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C85C0-613E-47C9-B2E0-50BB49928191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1B08F-177F-4E61-B963-A1E013E0BA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76200"/>
            <a:ext cx="8961120" cy="499872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514350"/>
            <a:ext cx="4572000" cy="39433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C85C0-613E-47C9-B2E0-50BB49928191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1B08F-177F-4E61-B963-A1E013E0BA62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560034" y="1129284"/>
            <a:ext cx="2716566" cy="264261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231854"/>
            <a:ext cx="2483254" cy="2425746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228850"/>
            <a:ext cx="2298634" cy="131445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300734"/>
            <a:ext cx="2298634" cy="893715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76200"/>
            <a:ext cx="8961120" cy="499872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466078"/>
            <a:ext cx="7772400" cy="3248673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C85C0-613E-47C9-B2E0-50BB49928191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1B08F-177F-4E61-B963-A1E013E0BA62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685800" y="3714750"/>
            <a:ext cx="7772400" cy="10287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2000" y="3771900"/>
            <a:ext cx="7600765" cy="902193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914400" y="4229100"/>
            <a:ext cx="7328514" cy="338772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3806190"/>
            <a:ext cx="7946136" cy="82296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4242418"/>
            <a:ext cx="7244736" cy="30128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829051"/>
            <a:ext cx="7328514" cy="392282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C85C0-613E-47C9-B2E0-50BB49928191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1B08F-177F-4E61-B963-A1E013E0BA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171450"/>
            <a:ext cx="8695944" cy="1069848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C85C0-613E-47C9-B2E0-50BB49928191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1B08F-177F-4E61-B963-A1E013E0BA62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535643"/>
            <a:ext cx="8723376" cy="998685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85850"/>
            <a:ext cx="2057400" cy="3365500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085850"/>
            <a:ext cx="6019800" cy="3365501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171450"/>
            <a:ext cx="1859280" cy="4591976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6" y="263557"/>
            <a:ext cx="1672235" cy="4407763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8" y="296571"/>
            <a:ext cx="1485531" cy="4341736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85750"/>
            <a:ext cx="6172200" cy="43434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C85C0-613E-47C9-B2E0-50BB49928191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1B08F-177F-4E61-B963-A1E013E0BA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2900190"/>
            <a:ext cx="9144000" cy="224331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290019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1989233"/>
            <a:ext cx="9144000" cy="17145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200150"/>
            <a:ext cx="9144000" cy="382905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3789409"/>
            <a:ext cx="5637010" cy="66158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C85C0-613E-47C9-B2E0-50BB49928191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1B08F-177F-4E61-B963-A1E013E0BA62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2" y="2349218"/>
            <a:ext cx="7175351" cy="1344875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C85C0-613E-47C9-B2E0-50BB49928191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1B08F-177F-4E61-B963-A1E013E0BA62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548640"/>
            <a:ext cx="6400800" cy="260604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2900190"/>
            <a:ext cx="9144000" cy="224331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290019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1989233"/>
            <a:ext cx="9144000" cy="17145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200150"/>
            <a:ext cx="9144000" cy="382905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1629486"/>
            <a:ext cx="5966666" cy="1817510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3455633"/>
            <a:ext cx="5970494" cy="626595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C85C0-613E-47C9-B2E0-50BB49928191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1B08F-177F-4E61-B963-A1E013E0BA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C85C0-613E-47C9-B2E0-50BB49928191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1B08F-177F-4E61-B963-A1E013E0BA62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548639"/>
            <a:ext cx="3346704" cy="260604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548640"/>
            <a:ext cx="3346704" cy="260604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548640"/>
            <a:ext cx="3346704" cy="47982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050245"/>
            <a:ext cx="3346704" cy="20574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548640"/>
            <a:ext cx="3346704" cy="47982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049274"/>
            <a:ext cx="3346704" cy="20574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C85C0-613E-47C9-B2E0-50BB49928191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1B08F-177F-4E61-B963-A1E013E0BA62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C85C0-613E-47C9-B2E0-50BB49928191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1B08F-177F-4E61-B963-A1E013E0BA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C85C0-613E-47C9-B2E0-50BB49928191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1B08F-177F-4E61-B963-A1E013E0BA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6" y="1657350"/>
            <a:ext cx="3636085" cy="943870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6" y="548640"/>
            <a:ext cx="4017085" cy="3671048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2623351"/>
            <a:ext cx="3388660" cy="160463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C85C0-613E-47C9-B2E0-50BB49928191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1B08F-177F-4E61-B963-A1E013E0BA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C85C0-613E-47C9-B2E0-50BB49928191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1B08F-177F-4E61-B963-A1E013E0BA62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900190"/>
            <a:ext cx="9144000" cy="224331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290019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1989233"/>
            <a:ext cx="9144000" cy="17145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200150"/>
            <a:ext cx="9144000" cy="382905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857250"/>
            <a:ext cx="4114800" cy="2345855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757865"/>
            <a:ext cx="3694114" cy="1622265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C85C0-613E-47C9-B2E0-50BB49928191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1B08F-177F-4E61-B963-A1E013E0BA62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3348316"/>
            <a:ext cx="6383538" cy="85725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548639"/>
            <a:ext cx="6400800" cy="260604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C85C0-613E-47C9-B2E0-50BB49928191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1B08F-177F-4E61-B963-A1E013E0BA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282388"/>
            <a:ext cx="2057400" cy="3928754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4" y="548640"/>
            <a:ext cx="4829287" cy="367104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C85C0-613E-47C9-B2E0-50BB49928191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1B08F-177F-4E61-B963-A1E013E0BA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51435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16133"/>
            <a:ext cx="3679116" cy="470388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16133"/>
            <a:ext cx="3505200" cy="173466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6" y="2031357"/>
            <a:ext cx="3313355" cy="127662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6" y="3315810"/>
            <a:ext cx="3309803" cy="945472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137621"/>
            <a:ext cx="2133600" cy="563236"/>
          </a:xfrm>
        </p:spPr>
        <p:txBody>
          <a:bodyPr anchor="b"/>
          <a:lstStyle>
            <a:lvl1pPr algn="l">
              <a:defRPr sz="2400"/>
            </a:lvl1pPr>
          </a:lstStyle>
          <a:p>
            <a:fld id="{755C85C0-613E-47C9-B2E0-50BB49928191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4650889" y="4566213"/>
            <a:ext cx="3505200" cy="6130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4289975"/>
            <a:ext cx="2831592" cy="273844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4289975"/>
            <a:ext cx="643666" cy="273844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96D1B08F-177F-4E61-B963-A1E013E0BA62}" type="slidenum">
              <a:rPr lang="ru-RU" smtClean="0"/>
              <a:t>‹#›</a:t>
            </a:fld>
            <a:endParaRPr lang="ru-RU"/>
          </a:p>
        </p:txBody>
      </p:sp>
      <p:sp>
        <p:nvSpPr>
          <p:cNvPr id="89" name="Rectangle 88"/>
          <p:cNvSpPr/>
          <p:nvPr/>
        </p:nvSpPr>
        <p:spPr>
          <a:xfrm>
            <a:off x="4650889" y="4566213"/>
            <a:ext cx="3505200" cy="6130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C85C0-613E-47C9-B2E0-50BB49928191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1B08F-177F-4E61-B963-A1E013E0BA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175622"/>
            <a:ext cx="6637468" cy="1021556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6" y="3200400"/>
            <a:ext cx="6637467" cy="1140310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C85C0-613E-47C9-B2E0-50BB49928191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1B08F-177F-4E61-B963-A1E013E0BA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C85C0-613E-47C9-B2E0-50BB49928191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1B08F-177F-4E61-B963-A1E013E0BA62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1735074"/>
            <a:ext cx="3419856" cy="26197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1735073"/>
            <a:ext cx="3419856" cy="26197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1737007"/>
            <a:ext cx="3057148" cy="47982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231021"/>
            <a:ext cx="3419856" cy="21268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8" y="1737007"/>
            <a:ext cx="3055717" cy="47982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231021"/>
            <a:ext cx="3419856" cy="21268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C85C0-613E-47C9-B2E0-50BB49928191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1B08F-177F-4E61-B963-A1E013E0BA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C85C0-613E-47C9-B2E0-50BB49928191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1B08F-177F-4E61-B963-A1E013E0BA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C85C0-613E-47C9-B2E0-50BB49928191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1B08F-177F-4E61-B963-A1E013E0BA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171450"/>
            <a:ext cx="8695944" cy="3552444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9" y="3152694"/>
            <a:ext cx="2876429" cy="535520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3056467"/>
            <a:ext cx="5544515" cy="637604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3065672"/>
            <a:ext cx="5467980" cy="580704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3055631"/>
            <a:ext cx="3308000" cy="488662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3043916"/>
            <a:ext cx="8723376" cy="997406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1847670"/>
            <a:ext cx="7772400" cy="1143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078086"/>
            <a:ext cx="6417734" cy="70485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C85C0-613E-47C9-B2E0-50BB49928191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1B08F-177F-4E61-B963-A1E013E0BA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51435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16133"/>
            <a:ext cx="3679116" cy="470388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16133"/>
            <a:ext cx="3505200" cy="46795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C85C0-613E-47C9-B2E0-50BB49928191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1B08F-177F-4E61-B963-A1E013E0BA62}" type="slidenum">
              <a:rPr lang="ru-RU" smtClean="0"/>
              <a:t>‹#›</a:t>
            </a:fld>
            <a:endParaRPr lang="ru-RU"/>
          </a:p>
        </p:txBody>
      </p:sp>
      <p:sp>
        <p:nvSpPr>
          <p:cNvPr id="58" name="Rectangle 57"/>
          <p:cNvSpPr/>
          <p:nvPr/>
        </p:nvSpPr>
        <p:spPr>
          <a:xfrm>
            <a:off x="905572" y="451413"/>
            <a:ext cx="3562257" cy="4236334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642395"/>
            <a:ext cx="3090440" cy="3863051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4566213"/>
            <a:ext cx="3505200" cy="6130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4293627"/>
            <a:ext cx="3493664" cy="273844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1993076"/>
            <a:ext cx="3304572" cy="1097365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3102746"/>
            <a:ext cx="3298784" cy="1138428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51435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16133"/>
            <a:ext cx="3679116" cy="470388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16133"/>
            <a:ext cx="3505200" cy="46795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2" y="451413"/>
            <a:ext cx="3562257" cy="4236334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4566213"/>
            <a:ext cx="3505200" cy="6130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1995678"/>
            <a:ext cx="3300984" cy="109728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9" y="520346"/>
            <a:ext cx="3359623" cy="4101084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1" y="3099816"/>
            <a:ext cx="3300573" cy="113967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C85C0-613E-47C9-B2E0-50BB49928191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4293627"/>
            <a:ext cx="3493664" cy="273844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1B08F-177F-4E61-B963-A1E013E0BA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C85C0-613E-47C9-B2E0-50BB49928191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1B08F-177F-4E61-B963-A1E013E0BA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772610"/>
            <a:ext cx="1484453" cy="3585258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772610"/>
            <a:ext cx="5423704" cy="358525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C85C0-613E-47C9-B2E0-50BB49928191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1B08F-177F-4E61-B963-A1E013E0BA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2286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400300"/>
            <a:ext cx="7543800" cy="1143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3543300"/>
            <a:ext cx="6858000" cy="74295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C85C0-613E-47C9-B2E0-50BB49928191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1B08F-177F-4E61-B963-A1E013E0BA62}" type="slidenum">
              <a:rPr lang="ru-RU" smtClean="0"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777240" y="4629150"/>
            <a:ext cx="7543800" cy="2057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C85C0-613E-47C9-B2E0-50BB49928191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1B08F-177F-4E61-B963-A1E013E0BA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2286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2457450"/>
            <a:ext cx="7543800" cy="12573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3714750"/>
            <a:ext cx="6858000" cy="6858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C85C0-613E-47C9-B2E0-50BB49928191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1B08F-177F-4E61-B963-A1E013E0BA62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4629150"/>
            <a:ext cx="7543800" cy="2057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457201"/>
            <a:ext cx="3657600" cy="282549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457201"/>
            <a:ext cx="3657600" cy="282549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C85C0-613E-47C9-B2E0-50BB49928191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1B08F-177F-4E61-B963-A1E013E0BA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457200"/>
            <a:ext cx="3657600" cy="47982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996948"/>
            <a:ext cx="3657600" cy="2286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457200"/>
            <a:ext cx="3657600" cy="47982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996948"/>
            <a:ext cx="3657600" cy="2286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C85C0-613E-47C9-B2E0-50BB49928191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1B08F-177F-4E61-B963-A1E013E0BA62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937022"/>
            <a:ext cx="3657600" cy="119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937022"/>
            <a:ext cx="3657600" cy="119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C85C0-613E-47C9-B2E0-50BB49928191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1B08F-177F-4E61-B963-A1E013E0BA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C85C0-613E-47C9-B2E0-50BB49928191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1B08F-177F-4E61-B963-A1E013E0BA62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009394"/>
            <a:ext cx="3822192" cy="258546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009394"/>
            <a:ext cx="3822192" cy="258546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C85C0-613E-47C9-B2E0-50BB49928191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1B08F-177F-4E61-B963-A1E013E0BA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429000"/>
            <a:ext cx="6784848" cy="120015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342900"/>
            <a:ext cx="4594934" cy="30860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2" y="342900"/>
            <a:ext cx="2673657" cy="30861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C85C0-613E-47C9-B2E0-50BB49928191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1B08F-177F-4E61-B963-A1E013E0BA62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2153444" y="1885752"/>
            <a:ext cx="28575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3429000"/>
            <a:ext cx="6784848" cy="120015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342900"/>
            <a:ext cx="7543800" cy="21717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2628900"/>
            <a:ext cx="7391400" cy="603647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C85C0-613E-47C9-B2E0-50BB49928191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1B08F-177F-4E61-B963-A1E013E0BA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514350"/>
            <a:ext cx="7239000" cy="291465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C85C0-613E-47C9-B2E0-50BB49928191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1B08F-177F-4E61-B963-A1E013E0BA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514351"/>
            <a:ext cx="1828800" cy="405764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514351"/>
            <a:ext cx="5715000" cy="36576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C85C0-613E-47C9-B2E0-50BB49928191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1B08F-177F-4E61-B963-A1E013E0BA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4012427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3640059"/>
            <a:ext cx="8458200" cy="916781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2914650"/>
            <a:ext cx="8458200" cy="6858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C85C0-613E-47C9-B2E0-50BB49928191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4855464"/>
            <a:ext cx="758952" cy="185166"/>
          </a:xfrm>
        </p:spPr>
        <p:txBody>
          <a:bodyPr/>
          <a:lstStyle/>
          <a:p>
            <a:fld id="{96D1B08F-177F-4E61-B963-A1E013E0BA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C85C0-613E-47C9-B2E0-50BB49928191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57150"/>
            <a:ext cx="2895600" cy="216694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4855464"/>
            <a:ext cx="758952" cy="185166"/>
          </a:xfrm>
        </p:spPr>
        <p:txBody>
          <a:bodyPr/>
          <a:lstStyle/>
          <a:p>
            <a:fld id="{96D1B08F-177F-4E61-B963-A1E013E0BA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2583677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257300"/>
            <a:ext cx="8458200" cy="9144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C85C0-613E-47C9-B2E0-50BB49928191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1B08F-177F-4E61-B963-A1E013E0BA62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210314"/>
            <a:ext cx="8686800" cy="888619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342900"/>
            <a:ext cx="8686800" cy="630936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200150"/>
            <a:ext cx="4191000" cy="3543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343400" cy="3543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C85C0-613E-47C9-B2E0-50BB49928191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1B08F-177F-4E61-B963-A1E013E0BA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4057650"/>
            <a:ext cx="8610600" cy="661988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500062"/>
            <a:ext cx="4290556" cy="47982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6" y="500062"/>
            <a:ext cx="4292241" cy="47982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987028"/>
            <a:ext cx="4290556" cy="29563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987028"/>
            <a:ext cx="4288536" cy="29563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C85C0-613E-47C9-B2E0-50BB49928191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4857750"/>
            <a:ext cx="762000" cy="185166"/>
          </a:xfrm>
        </p:spPr>
        <p:txBody>
          <a:bodyPr/>
          <a:lstStyle/>
          <a:p>
            <a:fld id="{96D1B08F-177F-4E61-B963-A1E013E0BA62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4514850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08585"/>
            <a:ext cx="3822192" cy="47982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3" y="2571751"/>
            <a:ext cx="3820055" cy="2022872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008585"/>
            <a:ext cx="3822192" cy="47982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71751"/>
            <a:ext cx="3822192" cy="2022872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C85C0-613E-47C9-B2E0-50BB49928191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1B08F-177F-4E61-B963-A1E013E0BA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342900"/>
            <a:ext cx="8686800" cy="630936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C85C0-613E-47C9-B2E0-50BB49928191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1B08F-177F-4E61-B963-A1E013E0BA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C85C0-613E-47C9-B2E0-50BB49928191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1B08F-177F-4E61-B963-A1E013E0BA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4386838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4114800"/>
            <a:ext cx="8458200" cy="390525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1" y="457200"/>
            <a:ext cx="3008313" cy="360045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457200"/>
            <a:ext cx="5340350" cy="36004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C85C0-613E-47C9-B2E0-50BB49928191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1B08F-177F-4E61-B963-A1E013E0BA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462476"/>
            <a:ext cx="5029200" cy="27432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C85C0-613E-47C9-B2E0-50BB49928191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1B08F-177F-4E61-B963-A1E013E0BA62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3745320"/>
            <a:ext cx="5867400" cy="391716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4149913"/>
            <a:ext cx="5867400" cy="576263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C85C0-613E-47C9-B2E0-50BB49928191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1B08F-177F-4E61-B963-A1E013E0BA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411957"/>
            <a:ext cx="1828800" cy="4388644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411957"/>
            <a:ext cx="6248400" cy="438864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C85C0-613E-47C9-B2E0-50BB49928191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1B08F-177F-4E61-B963-A1E013E0BA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028700"/>
            <a:ext cx="8229600" cy="13716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C85C0-613E-47C9-B2E0-50BB49928191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1B08F-177F-4E61-B963-A1E013E0BA62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498774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C85C0-613E-47C9-B2E0-50BB49928191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1B08F-177F-4E61-B963-A1E013E0BA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57200"/>
            <a:ext cx="7086600" cy="13716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1880840"/>
            <a:ext cx="7086600" cy="1132284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C85C0-613E-47C9-B2E0-50BB49928191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4812507"/>
            <a:ext cx="762000" cy="273844"/>
          </a:xfrm>
        </p:spPr>
        <p:txBody>
          <a:bodyPr/>
          <a:lstStyle/>
          <a:p>
            <a:fld id="{96D1B08F-177F-4E61-B963-A1E013E0BA62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C85C0-613E-47C9-B2E0-50BB49928191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1B08F-177F-4E61-B963-A1E013E0BA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C85C0-613E-47C9-B2E0-50BB49928191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1B08F-177F-4E61-B963-A1E013E0BA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8229600" cy="8572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563165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1151335"/>
            <a:ext cx="4041775" cy="563165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771651"/>
            <a:ext cx="4040188" cy="282297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771651"/>
            <a:ext cx="4041775" cy="282297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C85C0-613E-47C9-B2E0-50BB49928191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1B08F-177F-4E61-B963-A1E013E0BA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C85C0-613E-47C9-B2E0-50BB49928191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1B08F-177F-4E61-B963-A1E013E0BA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C85C0-613E-47C9-B2E0-50BB49928191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1B08F-177F-4E61-B963-A1E013E0BA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1" y="1143001"/>
            <a:ext cx="3008313" cy="3451622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C85C0-613E-47C9-B2E0-50BB49928191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1B08F-177F-4E61-B963-A1E013E0BA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457200"/>
            <a:ext cx="5486400" cy="391716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373981"/>
            <a:ext cx="5486400" cy="29718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875090"/>
            <a:ext cx="5486400" cy="397764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C85C0-613E-47C9-B2E0-50BB49928191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1B08F-177F-4E61-B963-A1E013E0BA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C85C0-613E-47C9-B2E0-50BB49928191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1B08F-177F-4E61-B963-A1E013E0BA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C85C0-613E-47C9-B2E0-50BB49928191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1B08F-177F-4E61-B963-A1E013E0BA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2343150"/>
            <a:ext cx="6172200" cy="142077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3752492"/>
            <a:ext cx="6172200" cy="10287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8050371" y="832948"/>
            <a:ext cx="1714500" cy="381000"/>
          </a:xfrm>
        </p:spPr>
        <p:txBody>
          <a:bodyPr/>
          <a:lstStyle/>
          <a:p>
            <a:fld id="{755C85C0-613E-47C9-B2E0-50BB49928191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534469" y="3088246"/>
            <a:ext cx="27432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51435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51435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51435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51435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51435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51435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51435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51435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51435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51435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51435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2571750"/>
            <a:ext cx="1295400" cy="97155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3650064"/>
            <a:ext cx="641424" cy="481068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4125474"/>
            <a:ext cx="137160" cy="10287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4341114"/>
            <a:ext cx="274320" cy="20574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3371850"/>
            <a:ext cx="365760" cy="27432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3696527"/>
            <a:ext cx="609600" cy="388143"/>
          </a:xfrm>
        </p:spPr>
        <p:txBody>
          <a:bodyPr/>
          <a:lstStyle/>
          <a:p>
            <a:fld id="{96D1B08F-177F-4E61-B963-A1E013E0BA62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200150"/>
            <a:ext cx="7467600" cy="365531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55C85C0-613E-47C9-B2E0-50BB49928191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96D1B08F-177F-4E61-B963-A1E013E0BA62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171700"/>
            <a:ext cx="6172200" cy="1540193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3757613"/>
            <a:ext cx="6172200" cy="10287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8049006" y="830199"/>
            <a:ext cx="1714500" cy="381000"/>
          </a:xfrm>
        </p:spPr>
        <p:txBody>
          <a:bodyPr/>
          <a:lstStyle/>
          <a:p>
            <a:fld id="{755C85C0-613E-47C9-B2E0-50BB49928191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534656" y="3086100"/>
            <a:ext cx="27432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51435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51435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51435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51435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51435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51435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51435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51435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51435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51435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2571750"/>
            <a:ext cx="1295400" cy="97155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3650064"/>
            <a:ext cx="641424" cy="481068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4125474"/>
            <a:ext cx="137160" cy="10287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4343400"/>
            <a:ext cx="274320" cy="20574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3359916"/>
            <a:ext cx="365760" cy="27432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51435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3696527"/>
            <a:ext cx="609600" cy="388143"/>
          </a:xfrm>
        </p:spPr>
        <p:txBody>
          <a:bodyPr/>
          <a:lstStyle/>
          <a:p>
            <a:fld id="{96D1B08F-177F-4E61-B963-A1E013E0BA62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171450"/>
            <a:ext cx="8695944" cy="1069848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535643"/>
            <a:ext cx="8723376" cy="997406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C85C0-613E-47C9-B2E0-50BB49928191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1B08F-177F-4E61-B963-A1E013E0BA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C85C0-613E-47C9-B2E0-50BB49928191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1B08F-177F-4E61-B963-A1E013E0BA62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200150"/>
            <a:ext cx="3657600" cy="3429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200150"/>
            <a:ext cx="3657600" cy="3429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7543800" cy="85725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C85C0-613E-47C9-B2E0-50BB49928191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1B08F-177F-4E61-B963-A1E013E0BA62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1771650"/>
            <a:ext cx="3657600" cy="291465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1771650"/>
            <a:ext cx="3657600" cy="291465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177290"/>
            <a:ext cx="3657600" cy="493776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177290"/>
            <a:ext cx="3657600" cy="493776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55C85C0-613E-47C9-B2E0-50BB49928191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96D1B08F-177F-4E61-B963-A1E013E0BA62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C85C0-613E-47C9-B2E0-50BB49928191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1B08F-177F-4E61-B963-A1E013E0BA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51435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4160520" y="2343150"/>
            <a:ext cx="473202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05740"/>
            <a:ext cx="1527048" cy="373761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51435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51435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51435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51435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51435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4286250"/>
            <a:ext cx="548640" cy="41148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05740"/>
            <a:ext cx="5638800" cy="4745736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55C85C0-613E-47C9-B2E0-50BB49928191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96D1B08F-177F-4E61-B963-A1E013E0BA62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51435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4286250"/>
            <a:ext cx="548640" cy="41148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4138803" y="2343150"/>
            <a:ext cx="473202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51435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198596"/>
            <a:ext cx="1524000" cy="3717036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51435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51435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51435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51435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51435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55C85C0-613E-47C9-B2E0-50BB49928191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96D1B08F-177F-4E61-B963-A1E013E0BA62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C85C0-613E-47C9-B2E0-50BB49928191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1B08F-177F-4E61-B963-A1E013E0BA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1676400" cy="4388644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C85C0-613E-47C9-B2E0-50BB49928191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1B08F-177F-4E61-B963-A1E013E0BA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1" y="246889"/>
            <a:ext cx="8532055" cy="4647614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7" y="325622"/>
            <a:ext cx="8306809" cy="233172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365155"/>
            <a:ext cx="7772400" cy="13716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2763774"/>
            <a:ext cx="7772400" cy="6858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55C85C0-613E-47C9-B2E0-50BB49928191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6D1B08F-177F-4E61-B963-A1E013E0BA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3737610"/>
            <a:ext cx="8183880" cy="78867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397764"/>
            <a:ext cx="8183880" cy="3140964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55C85C0-613E-47C9-B2E0-50BB49928191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6D1B08F-177F-4E61-B963-A1E013E0BA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171450"/>
            <a:ext cx="8695944" cy="1069848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C85C0-613E-47C9-B2E0-50BB49928191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1B08F-177F-4E61-B963-A1E013E0BA62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2686050"/>
            <a:ext cx="3352800" cy="142875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535643"/>
            <a:ext cx="8723376" cy="998685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1714500"/>
            <a:ext cx="3352800" cy="939546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371600"/>
            <a:ext cx="3904076" cy="28575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1" y="246889"/>
            <a:ext cx="8532055" cy="4647614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7" y="325622"/>
            <a:ext cx="8306809" cy="3255997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3696462"/>
            <a:ext cx="8183880" cy="507492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4218363"/>
            <a:ext cx="8183880" cy="315468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55C85C0-613E-47C9-B2E0-50BB49928191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6D1B08F-177F-4E61-B963-A1E013E0BA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397764"/>
            <a:ext cx="3931920" cy="329184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397764"/>
            <a:ext cx="3931920" cy="329184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55C85C0-613E-47C9-B2E0-50BB49928191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6D1B08F-177F-4E61-B963-A1E013E0BA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3737610"/>
            <a:ext cx="8183880" cy="78867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434578"/>
            <a:ext cx="3931920" cy="59412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434578"/>
            <a:ext cx="3931920" cy="59412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085850"/>
            <a:ext cx="3931920" cy="261747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085850"/>
            <a:ext cx="3931920" cy="261747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55C85C0-613E-47C9-B2E0-50BB49928191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6D1B08F-177F-4E61-B963-A1E013E0BA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55C85C0-613E-47C9-B2E0-50BB49928191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6D1B08F-177F-4E61-B963-A1E013E0BA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1" y="246889"/>
            <a:ext cx="8532055" cy="4647614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55C85C0-613E-47C9-B2E0-50BB49928191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6D1B08F-177F-4E61-B963-A1E013E0BA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400050"/>
            <a:ext cx="2971800" cy="6858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085852"/>
            <a:ext cx="2971800" cy="3154584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3" y="697608"/>
            <a:ext cx="4626159" cy="35433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55C85C0-613E-47C9-B2E0-50BB49928191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6D1B08F-177F-4E61-B963-A1E013E0BA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1" y="246889"/>
            <a:ext cx="8532055" cy="4647614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1" y="325622"/>
            <a:ext cx="2324605" cy="325755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759042"/>
            <a:ext cx="8229600" cy="78867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400050"/>
            <a:ext cx="2240280" cy="315861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55C85C0-613E-47C9-B2E0-50BB49928191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6D1B08F-177F-4E61-B963-A1E013E0BA62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326826"/>
            <a:ext cx="5925312" cy="325755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3737610"/>
            <a:ext cx="8183880" cy="78867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397764"/>
            <a:ext cx="8183880" cy="3140964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55C85C0-613E-47C9-B2E0-50BB49928191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6D1B08F-177F-4E61-B963-A1E013E0BA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400054"/>
            <a:ext cx="1981200" cy="394334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400052"/>
            <a:ext cx="5943600" cy="394335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55C85C0-613E-47C9-B2E0-50BB49928191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6D1B08F-177F-4E61-B963-A1E013E0BA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22858"/>
            <a:ext cx="9067800" cy="5166955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C85C0-613E-47C9-B2E0-50BB49928191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1B08F-177F-4E61-B963-A1E013E0BA62}" type="slidenum">
              <a:rPr lang="ru-RU" smtClean="0"/>
              <a:t>‹#›</a:t>
            </a:fld>
            <a:endParaRPr lang="ru-RU"/>
          </a:p>
        </p:txBody>
      </p:sp>
      <p:sp>
        <p:nvSpPr>
          <p:cNvPr id="113" name="Rectangle 112"/>
          <p:cNvSpPr/>
          <p:nvPr/>
        </p:nvSpPr>
        <p:spPr>
          <a:xfrm>
            <a:off x="0" y="1428750"/>
            <a:ext cx="4953000" cy="234315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1543050"/>
            <a:ext cx="4801394" cy="2115741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1597819"/>
            <a:ext cx="4419600" cy="1200245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2800350"/>
            <a:ext cx="4419600" cy="8001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171450"/>
            <a:ext cx="8695944" cy="452628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4015472"/>
            <a:ext cx="8723376" cy="998685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6" y="254000"/>
            <a:ext cx="3812645" cy="1822451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4" y="2089150"/>
            <a:ext cx="3818467" cy="18161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C85C0-613E-47C9-B2E0-50BB49928191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1B08F-177F-4E61-B963-A1E013E0BA62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028700"/>
            <a:ext cx="3566160" cy="219456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C85C0-613E-47C9-B2E0-50BB49928191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1B08F-177F-4E61-B963-A1E013E0BA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2" y="-22859"/>
            <a:ext cx="9067799" cy="363474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3233376"/>
            <a:ext cx="9144000" cy="142875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3290526"/>
            <a:ext cx="9144000" cy="1191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4603785"/>
            <a:ext cx="9144000" cy="1191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4216023"/>
            <a:ext cx="8305800" cy="310987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3347676"/>
            <a:ext cx="8305800" cy="8572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C85C0-613E-47C9-B2E0-50BB49928191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1B08F-177F-4E61-B963-A1E013E0BA62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C85C0-613E-47C9-B2E0-50BB49928191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1B08F-177F-4E61-B963-A1E013E0BA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C85C0-613E-47C9-B2E0-50BB49928191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1B08F-177F-4E61-B963-A1E013E0BA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C85C0-613E-47C9-B2E0-50BB49928191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1B08F-177F-4E61-B963-A1E013E0BA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C85C0-613E-47C9-B2E0-50BB49928191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1B08F-177F-4E61-B963-A1E013E0BA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04788"/>
            <a:ext cx="548640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C85C0-613E-47C9-B2E0-50BB49928191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1B08F-177F-4E61-B963-A1E013E0BA62}" type="slidenum">
              <a:rPr lang="ru-RU" smtClean="0"/>
              <a:t>‹#›</a:t>
            </a:fld>
            <a:endParaRPr lang="ru-RU"/>
          </a:p>
        </p:txBody>
      </p:sp>
      <p:sp>
        <p:nvSpPr>
          <p:cNvPr id="37" name="Rectangle 36"/>
          <p:cNvSpPr/>
          <p:nvPr/>
        </p:nvSpPr>
        <p:spPr>
          <a:xfrm>
            <a:off x="0" y="1172718"/>
            <a:ext cx="2761488" cy="2484882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505347" y="2415905"/>
            <a:ext cx="226314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284732"/>
            <a:ext cx="2651760" cy="1191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3550158"/>
            <a:ext cx="2651760" cy="1191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426464"/>
            <a:ext cx="2377440" cy="10287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2455164"/>
            <a:ext cx="2377440" cy="10287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285750"/>
            <a:ext cx="5562600" cy="42291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C85C0-613E-47C9-B2E0-50BB49928191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1B08F-177F-4E61-B963-A1E013E0BA62}" type="slidenum">
              <a:rPr lang="ru-RU" smtClean="0"/>
              <a:t>‹#›</a:t>
            </a:fld>
            <a:endParaRPr lang="ru-RU"/>
          </a:p>
        </p:txBody>
      </p:sp>
      <p:sp>
        <p:nvSpPr>
          <p:cNvPr id="33" name="Rectangle 32"/>
          <p:cNvSpPr/>
          <p:nvPr/>
        </p:nvSpPr>
        <p:spPr>
          <a:xfrm>
            <a:off x="0" y="1172718"/>
            <a:ext cx="2761488" cy="2484882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505347" y="2415905"/>
            <a:ext cx="226314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284732"/>
            <a:ext cx="2651760" cy="1191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3550158"/>
            <a:ext cx="2651760" cy="1191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428750"/>
            <a:ext cx="2377440" cy="10287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2457450"/>
            <a:ext cx="2377440" cy="10287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C85C0-613E-47C9-B2E0-50BB49928191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1B08F-177F-4E61-B963-A1E013E0BA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C85C0-613E-47C9-B2E0-50BB49928191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1B08F-177F-4E61-B963-A1E013E0BA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171450"/>
            <a:ext cx="8695944" cy="185166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259572"/>
            <a:ext cx="8723376" cy="997406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53746"/>
            <a:ext cx="8229600" cy="9395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4687623"/>
            <a:ext cx="378669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755C85C0-613E-47C9-B2E0-50BB49928191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9" y="4687623"/>
            <a:ext cx="3786691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4687623"/>
            <a:ext cx="1161826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96D1B08F-177F-4E61-B963-A1E013E0BA62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8" y="2006600"/>
            <a:ext cx="7408333" cy="25880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76200"/>
            <a:ext cx="8961120" cy="499872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14451"/>
            <a:ext cx="8229600" cy="32801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755C85C0-613E-47C9-B2E0-50BB49928191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96D1B08F-177F-4E61-B963-A1E013E0BA62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274320" y="208625"/>
            <a:ext cx="8595360" cy="99441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279647"/>
            <a:ext cx="8380520" cy="838940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306280"/>
            <a:ext cx="8260672" cy="779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29050"/>
            <a:ext cx="9144000" cy="131445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2905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826228"/>
            <a:ext cx="9144000" cy="17145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200150"/>
            <a:ext cx="9144000" cy="382905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90" y="3279126"/>
            <a:ext cx="6512511" cy="85725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549195"/>
            <a:ext cx="6400800" cy="26060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4629150"/>
            <a:ext cx="2514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55C85C0-613E-47C9-B2E0-50BB49928191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4629150"/>
            <a:ext cx="3352801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4629150"/>
            <a:ext cx="18288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6D1B08F-177F-4E61-B963-A1E013E0BA62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51435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250116"/>
            <a:ext cx="8229600" cy="4639235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16133"/>
            <a:ext cx="3679116" cy="524433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16133"/>
            <a:ext cx="3505200" cy="46795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770748"/>
            <a:ext cx="7024744" cy="85725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3" y="1742739"/>
            <a:ext cx="6777317" cy="26317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168369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755C85C0-613E-47C9-B2E0-50BB49928191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4389120"/>
            <a:ext cx="3502152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168369"/>
            <a:ext cx="1332156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96D1B08F-177F-4E61-B963-A1E013E0BA62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3429000"/>
            <a:ext cx="6781800" cy="120015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514350"/>
            <a:ext cx="7543800" cy="291465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4656582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755C85C0-613E-47C9-B2E0-50BB49928191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2000" y="4656582"/>
            <a:ext cx="4873869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4265676"/>
            <a:ext cx="7620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96D1B08F-177F-4E61-B963-A1E013E0BA62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285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4629150"/>
            <a:ext cx="7543800" cy="2057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788174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165622"/>
            <a:ext cx="8686800" cy="339447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57150"/>
            <a:ext cx="2514600" cy="216694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55C85C0-613E-47C9-B2E0-50BB49928191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57150"/>
            <a:ext cx="3352800" cy="216694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4857751"/>
            <a:ext cx="762000" cy="183356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96D1B08F-177F-4E61-B963-A1E013E0BA62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342900"/>
            <a:ext cx="8686800" cy="62865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788174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793490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53187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4812507"/>
            <a:ext cx="2133600" cy="273844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55C85C0-613E-47C9-B2E0-50BB49928191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4812507"/>
            <a:ext cx="2895600" cy="273844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4812507"/>
            <a:ext cx="762000" cy="273844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96D1B08F-177F-4E61-B963-A1E013E0BA62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51435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05979"/>
            <a:ext cx="7467600" cy="85725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7467600" cy="3655314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840980" y="763382"/>
            <a:ext cx="150876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55C85C0-613E-47C9-B2E0-50BB49928191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7390236" y="2757210"/>
            <a:ext cx="24003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51435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51435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51435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51435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4286250"/>
            <a:ext cx="548640" cy="41148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4300538"/>
            <a:ext cx="609600" cy="390906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96D1B08F-177F-4E61-B963-A1E013E0BA62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1" y="246889"/>
            <a:ext cx="8532055" cy="4647614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7" y="325622"/>
            <a:ext cx="8306809" cy="41148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3739193"/>
            <a:ext cx="8183880" cy="78867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397764"/>
            <a:ext cx="8183880" cy="3140964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4583907"/>
            <a:ext cx="2286000" cy="273844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55C85C0-613E-47C9-B2E0-50BB49928191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4583907"/>
            <a:ext cx="2286000" cy="273844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4583907"/>
            <a:ext cx="457200" cy="273844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96D1B08F-177F-4E61-B963-A1E013E0BA62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352" y="102870"/>
            <a:ext cx="8869680" cy="493776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34306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755C85C0-613E-47C9-B2E0-50BB49928191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1123" y="4734306"/>
            <a:ext cx="348175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34306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96D1B08F-177F-4E61-B963-A1E013E0BA62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79.xml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9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46.xml"/><Relationship Id="rId1" Type="http://schemas.openxmlformats.org/officeDocument/2006/relationships/themeOverride" Target="../theme/themeOverride4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0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46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57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" name="Picture 9" descr="C:\Users\nekosareva\Desktop\Снимок 3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85" t="10477" r="13208" b="13660"/>
          <a:stretch/>
        </p:blipFill>
        <p:spPr bwMode="auto">
          <a:xfrm>
            <a:off x="540753" y="448879"/>
            <a:ext cx="3561220" cy="664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9" name="Picture 15" descr="https://egemen.kz/article_photo/1512362752_article_b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421986"/>
            <a:ext cx="2051720" cy="1003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1" name="Picture 17" descr="http://img-fotki.yandex.ru/get/6312/47407354.61e/0_d419c_99ed30b3_orig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3273828"/>
            <a:ext cx="6607340" cy="1353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979712" y="1977684"/>
            <a:ext cx="554461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НОВОЕ  ГУМАНИТАРНОЕ  ЗНАНИЕ.</a:t>
            </a:r>
            <a:br>
              <a:rPr lang="ru-RU" sz="2400" dirty="0" smtClean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100  НОВЫХ  УЧЕБНИКОВ  НА КАЗАХСКОМ  ЯЗЫКЕ</a:t>
            </a:r>
            <a:endParaRPr lang="en-US" sz="2400" dirty="0" smtClean="0">
              <a:ln w="18415" cmpd="sng">
                <a:solidFill>
                  <a:srgbClr val="FFFF00"/>
                </a:solidFill>
                <a:prstDash val="solid"/>
              </a:ln>
              <a:solidFill>
                <a:srgbClr val="FFFF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(первый транш)</a:t>
            </a:r>
            <a:endParaRPr lang="ru-RU" sz="2400" dirty="0">
              <a:ln w="18415" cmpd="sng">
                <a:solidFill>
                  <a:srgbClr val="FFFF00"/>
                </a:solidFill>
                <a:prstDash val="solid"/>
              </a:ln>
              <a:solidFill>
                <a:srgbClr val="FFFF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4300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771800" y="646413"/>
            <a:ext cx="5760640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kk-KZ" sz="14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kk-KZ" sz="1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kk-KZ" sz="14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Антропология тарихы мен теориясы» </a:t>
            </a:r>
            <a:r>
              <a:rPr lang="ru-RU" sz="1400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Алан </a:t>
            </a:r>
            <a:r>
              <a:rPr lang="ru-RU" sz="1400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Барнард</a:t>
            </a:r>
            <a:r>
              <a:rPr lang="ru-RU" sz="1400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изучил историю развития </a:t>
            </a:r>
            <a:r>
              <a:rPr lang="ru-RU" sz="14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антропологии, </a:t>
            </a:r>
            <a:r>
              <a:rPr lang="ru-RU" sz="1400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проанализировал и систематизировал дискуссии по различным идеям. Этот учебник является результатом этой работы</a:t>
            </a:r>
            <a:r>
              <a:rPr lang="ru-RU" sz="14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Книга </a:t>
            </a:r>
            <a:r>
              <a:rPr lang="ru-RU" sz="1400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содержит выводы о  теория эволюции, выводы об истории формирования  историко-культурных </a:t>
            </a:r>
            <a:r>
              <a:rPr lang="ru-RU" sz="14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регионов. Этот </a:t>
            </a:r>
            <a:r>
              <a:rPr lang="ru-RU" sz="1400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учебник предназначен для студентов и молодых специалистов, которые заинтересованы в изучении истории и теории антропологии.</a:t>
            </a:r>
          </a:p>
        </p:txBody>
      </p:sp>
      <p:pic>
        <p:nvPicPr>
          <p:cNvPr id="8194" name="Picture 2" descr="C:\Users\nekosareva\Desktop\18 книг\1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761" y="646414"/>
            <a:ext cx="1508000" cy="206391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8575">
            <a:solidFill>
              <a:srgbClr val="FFFF00"/>
            </a:solidFill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5" name="Прямоугольник 4"/>
          <p:cNvSpPr/>
          <p:nvPr/>
        </p:nvSpPr>
        <p:spPr>
          <a:xfrm>
            <a:off x="971600" y="3075806"/>
            <a:ext cx="5146858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kk-KZ" sz="14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kk-KZ" sz="1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kk-KZ" sz="14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Медиа этика».  </a:t>
            </a:r>
            <a:r>
              <a:rPr lang="ru-RU" sz="1400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Книга предназначена для студентов и молодых специалистов. О проблемах</a:t>
            </a:r>
            <a:r>
              <a:rPr lang="ru-RU" sz="14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с </a:t>
            </a:r>
            <a:r>
              <a:rPr lang="ru-RU" sz="1400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которыми сталкиваются   инструменты масса информации. Молодые специалисты, работающие  в рекламе, новостях, их общественных  отношения,  проблемы и реальные  события.</a:t>
            </a:r>
          </a:p>
        </p:txBody>
      </p:sp>
      <p:pic>
        <p:nvPicPr>
          <p:cNvPr id="8195" name="Picture 3" descr="C:\Users\nekosareva\Desktop\18 книг\18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2246851"/>
            <a:ext cx="1440160" cy="205014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8575">
            <a:solidFill>
              <a:srgbClr val="FFFF00"/>
            </a:solidFill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7946696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699792" y="627534"/>
            <a:ext cx="547260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kk-KZ" sz="1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kk-KZ" sz="1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«Кәсіпкерлік.Теория, </a:t>
            </a:r>
            <a:r>
              <a:rPr lang="kk-KZ" sz="1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процесс, практика. </a:t>
            </a:r>
            <a:r>
              <a:rPr lang="ru-RU" sz="1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Основным </a:t>
            </a:r>
            <a:r>
              <a:rPr lang="ru-RU" sz="16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преимуществом учебника является то, что автор показывает экономику с точки зрения читателя. На основе конкретных примеров текст свободно объясняет теорию политики и экономики.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3016649"/>
            <a:ext cx="619268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Книга </a:t>
            </a:r>
            <a:r>
              <a:rPr lang="ru-RU" sz="1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"</a:t>
            </a:r>
            <a:r>
              <a:rPr lang="ru-RU" sz="16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Экономикс</a:t>
            </a:r>
            <a:r>
              <a:rPr lang="ru-RU" sz="1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" </a:t>
            </a:r>
            <a:r>
              <a:rPr lang="ru-RU" sz="16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Грегори </a:t>
            </a:r>
            <a:r>
              <a:rPr lang="ru-RU" sz="16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Мэнкью</a:t>
            </a:r>
            <a:r>
              <a:rPr lang="ru-RU" sz="16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 4-е издание полностью обновлено. Новые темы были добавлены, чтобы охватить некоторые идеи, например, марксизм и феминизм. Новая глава о финансовом рынке охватывает тему финансового кризиса и его причин. И последний раздел отвечает на вопросы о посткризисном мире и появлении новых теорий.</a:t>
            </a:r>
          </a:p>
        </p:txBody>
      </p:sp>
      <p:pic>
        <p:nvPicPr>
          <p:cNvPr id="9218" name="Picture 2" descr="C:\Users\nekosareva\Desktop\18 книг\1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65516"/>
            <a:ext cx="1512168" cy="2322258"/>
          </a:xfrm>
          <a:prstGeom prst="rect">
            <a:avLst/>
          </a:prstGeom>
          <a:ln w="28575">
            <a:solidFill>
              <a:srgbClr val="FFFF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nekosareva\Desktop\18 книг\1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2767332"/>
            <a:ext cx="1492736" cy="2034226"/>
          </a:xfrm>
          <a:prstGeom prst="rect">
            <a:avLst/>
          </a:prstGeom>
          <a:ln w="28575">
            <a:solidFill>
              <a:srgbClr val="FFFF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71498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8648" y="1203598"/>
            <a:ext cx="66275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"</a:t>
            </a:r>
            <a:r>
              <a:rPr lang="ru-RU" sz="1200" b="1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Төртінші</a:t>
            </a:r>
            <a:r>
              <a:rPr lang="ru-RU" sz="12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индустриялық</a:t>
            </a:r>
            <a:r>
              <a:rPr lang="ru-RU" sz="12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революция» </a:t>
            </a:r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Клауса </a:t>
            </a:r>
            <a:r>
              <a:rPr lang="ru-RU" sz="12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Шваба</a:t>
            </a:r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Сегодня </a:t>
            </a:r>
            <a:r>
              <a:rPr lang="ru-RU" sz="12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мы все и в жизни и в работе стоим на пороге основательных </a:t>
            </a:r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изменений, </a:t>
            </a:r>
            <a:r>
              <a:rPr lang="ru-RU" sz="12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индустриальной революции. Беспокоясь за общее будущее </a:t>
            </a:r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человечества, </a:t>
            </a:r>
            <a:r>
              <a:rPr lang="ru-RU" sz="12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намерен творчески приспособить  революционные технологии к жизни </a:t>
            </a:r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общества.</a:t>
            </a:r>
            <a:endParaRPr lang="ru-RU" sz="12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2787774"/>
            <a:ext cx="691276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Учебное </a:t>
            </a:r>
            <a:r>
              <a:rPr lang="ru-RU" sz="12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пособие </a:t>
            </a:r>
            <a:r>
              <a:rPr lang="ru-RU" sz="1200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Рики</a:t>
            </a:r>
            <a:r>
              <a:rPr lang="ru-RU" sz="12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Гриффина</a:t>
            </a:r>
            <a:r>
              <a:rPr lang="ru-RU" sz="12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«Менеджмент» </a:t>
            </a:r>
            <a:r>
              <a:rPr lang="ru-RU" sz="12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было впервые опубликовано в 1984 году. С тех пор он был переведен на десятки языков и был распространен в двух миллионах экземпляров. Первое издание учебника на казахском языке было подготовлено на основе двенадцатого издания на английском языке. В дополнение к традиционным концепциям в области управления, книга также включает в себя новые знакомства и пробелы. Каждая из категорий, таких как этическое управление, общественная ответственность, глобальный характер управления, цифровые технологии, теория и практика, интерпретируется на основе конкретных случаев, как прямых, так и косвенных. Книга предназначена для студентов, преподавателей, бизнес-</a:t>
            </a:r>
            <a:r>
              <a:rPr lang="ru-RU" sz="1200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стартапов</a:t>
            </a:r>
            <a:r>
              <a:rPr lang="ru-RU" sz="12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менеджеров предприятий, для всех, кто интересуется изучением менеджмента в области экономики, менеджмента, маркетинга и других специальностей как один из основных учебников по курсу MBA на казахском </a:t>
            </a:r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языке.</a:t>
            </a:r>
            <a:endParaRPr lang="ru-RU" sz="12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 descr="C:\Users\nekosareva\Desktop\18 книг\15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3" y="924646"/>
            <a:ext cx="1327620" cy="1863128"/>
          </a:xfrm>
          <a:prstGeom prst="rect">
            <a:avLst/>
          </a:prstGeom>
          <a:noFill/>
          <a:ln w="19050"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Users\nekosareva\Desktop\18 книг\13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1" y="2634678"/>
            <a:ext cx="1409595" cy="2025304"/>
          </a:xfrm>
          <a:prstGeom prst="rect">
            <a:avLst/>
          </a:prstGeom>
          <a:noFill/>
          <a:ln w="19050"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28974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e-history.kz/media/upload/ckimages/%D0%BF%D0%B0%D0%BF%D1%80%D1%80%D1%81%D1%87(1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422" y="87475"/>
            <a:ext cx="3425482" cy="1236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19" y="1577743"/>
            <a:ext cx="5831825" cy="30200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4256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995936" y="843558"/>
            <a:ext cx="4608512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«Нам нужно перевести в ближайшие годы 100 лучших учебников мира с разных языков по всем направлениям гуманитарного знания на казахский язык и дать возможность нашей молодежи учиться по лучшим мировым образцам. Уже в 2018-2019 учебном году мы должны начать обучать наших студентов по этим учебникам. Для этих целей на базе уже существующих переводческих структур нужно создать негосударственное Национальное бюро переводов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pPr algn="just"/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Н.А. Назарбаев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://minexasia.com/2013/site/wp-content/uploads/2013/04/presiden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05449"/>
            <a:ext cx="3168352" cy="41919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39808332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nekosareva\Desktop\18 книг\444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30"/>
          <a:stretch/>
        </p:blipFill>
        <p:spPr bwMode="auto">
          <a:xfrm>
            <a:off x="767296" y="1059582"/>
            <a:ext cx="7428879" cy="37397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835696" y="305239"/>
            <a:ext cx="52920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Первые 18 книг проекта </a:t>
            </a:r>
            <a:endParaRPr lang="en-US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100 новых учебников на казахском языке»</a:t>
            </a:r>
          </a:p>
        </p:txBody>
      </p:sp>
    </p:spTree>
    <p:extLst>
      <p:ext uri="{BB962C8B-B14F-4D97-AF65-F5344CB8AC3E}">
        <p14:creationId xmlns:p14="http://schemas.microsoft.com/office/powerpoint/2010/main" val="933468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nekosareva\Desktop\18 книг\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483518"/>
            <a:ext cx="1728192" cy="23517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19050">
            <a:solidFill>
              <a:srgbClr val="FFFF00"/>
            </a:solidFill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051" name="Picture 3" descr="C:\Users\nekosareva\Desktop\18 книг\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483518"/>
            <a:ext cx="1728192" cy="23517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19050">
            <a:solidFill>
              <a:srgbClr val="FFFF00"/>
            </a:solidFill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2" name="Прямоугольник 1"/>
          <p:cNvSpPr/>
          <p:nvPr/>
        </p:nvSpPr>
        <p:spPr>
          <a:xfrm>
            <a:off x="611560" y="3075806"/>
            <a:ext cx="835292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   Книги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Энтона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Кенни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по философии. Энтони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Кенни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был президентом Британской академии и вице-канцлером Оксфордского университета. Он является автором многих популярных книг по философии науки, 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религии,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а также научных статей по биографиям Аристотеля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, Декарта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и Витгенштейна.400 лет, от основания христианской и исламской мысли до эпохи Возрождения. Средневековый период процветания философии.  Эти две книги  будут представлять интерес для студентов, которые в первую очередь интересуются западной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философией.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0771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nekosareva\Desktop\18 книг\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6098" y="519522"/>
            <a:ext cx="1974143" cy="25562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3075" name="Picture 3" descr="C:\Users\nekosareva\Desktop\18 книг\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7222" y="519522"/>
            <a:ext cx="1982062" cy="25562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5" name="Прямоугольник 4"/>
          <p:cNvSpPr/>
          <p:nvPr/>
        </p:nvSpPr>
        <p:spPr>
          <a:xfrm>
            <a:off x="467544" y="3219822"/>
            <a:ext cx="8352928" cy="160043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1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Дерек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Джонстон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kk-KZ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Философияның қысқаша тарихы</a:t>
            </a: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.Эта работа  исключительный вклад в историю философской мысли, основанный на работах  15 креативных  мыслителей разных эпох.  Темы представлены в хронологическом порядке. </a:t>
            </a:r>
          </a:p>
          <a:p>
            <a:pPr algn="just"/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Книга 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известного французского ученого Реми </a:t>
            </a:r>
            <a:r>
              <a:rPr lang="ru-RU" sz="1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Хесса</a:t>
            </a:r>
            <a:r>
              <a:rPr lang="kk-KZ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«Философияның </a:t>
            </a:r>
            <a:r>
              <a:rPr lang="kk-KZ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таңдаулы» 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представляет 25 работ, которые отражали значительные периоды развития западной философии. Эти работы представляют собой этапы и богатые сокровища мирового интеллектуального развития. Сборник философской истории с древнейших времен и по сей день 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сосредоточенных  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художественной природе человеческого разума. </a:t>
            </a:r>
          </a:p>
        </p:txBody>
      </p:sp>
    </p:spTree>
    <p:extLst>
      <p:ext uri="{BB962C8B-B14F-4D97-AF65-F5344CB8AC3E}">
        <p14:creationId xmlns:p14="http://schemas.microsoft.com/office/powerpoint/2010/main" val="22518444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nekosareva\Desktop\18 книг\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44724"/>
            <a:ext cx="2024608" cy="258706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19050">
            <a:solidFill>
              <a:srgbClr val="FFFF00"/>
            </a:solidFill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4100" name="Picture 4" descr="C:\Users\nekosareva\Desktop\18 книг\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9580" y="361319"/>
            <a:ext cx="2013545" cy="257047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19050">
            <a:solidFill>
              <a:srgbClr val="FFFF00"/>
            </a:solidFill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4" name="Прямоугольник 3"/>
          <p:cNvSpPr/>
          <p:nvPr/>
        </p:nvSpPr>
        <p:spPr>
          <a:xfrm>
            <a:off x="332563" y="3003798"/>
            <a:ext cx="856895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В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учебнике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Әлеуметтану негіздері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в целом описывается общество и его структура, различные формы поведения и поведения в обществе, духовная и материальная культура человека. Учебник предназначен для студентов и магистрантов, интересующихся социологией. В этой книге, в которой рассказывается об истории развития социальных наук, авторы книги рассматривают самые актуальные проблемы социологии с классическими и современными подходами.</a:t>
            </a: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   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Книга 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«Әлеуметтану теориясы»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Джордж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Ритцера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и Джеффри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Степницки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отображает актуальные проблемы классических  и современных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взглядов. В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первой части книги рассматриваются взгляды представителей социального разума и представителей того периода в древние времена, философия и основные идеи мыслителей, которые основали науку о социологии, а вторая часть говорит о главных школах современной теории социологии. Структурный функционализм, структурализм,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неомарксизм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символический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интеракционизм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этнометодология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обмен, линейный, рациональный выбор, современная феминистская,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микро-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макроинтеграция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и другие теории полностью отражают многомерное содержание социологии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13869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627784" y="303499"/>
            <a:ext cx="612068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Известный </a:t>
            </a:r>
            <a:r>
              <a:rPr lang="ru-RU" sz="12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ученый </a:t>
            </a:r>
            <a:r>
              <a:rPr lang="ru-RU" sz="1200" dirty="0" err="1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Эллиот</a:t>
            </a:r>
            <a:r>
              <a:rPr lang="ru-RU" sz="12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Аронсен</a:t>
            </a:r>
            <a:r>
              <a:rPr lang="ru-RU" sz="12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говорит: </a:t>
            </a:r>
            <a:r>
              <a:rPr lang="ru-RU" sz="12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200" dirty="0" err="1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Әлеуметт</a:t>
            </a:r>
            <a:r>
              <a:rPr lang="kk-KZ" sz="12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ік психологияға кіріспе</a:t>
            </a:r>
            <a:r>
              <a:rPr lang="ru-RU" sz="12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» открывает </a:t>
            </a:r>
            <a:r>
              <a:rPr lang="ru-RU" sz="12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новые грани социальной психологии. Эксперты считают, что эта доктрина сравнительно молодая научная область, но ее предпосылки отражены в эпоху Аристотеля. Аронсон, в конце девятнадцатого века,  стремится расширить горизонты социальной психологии, которые он развил дальше.  Этот ученик, как и большое количество читателей, является практическим примером одного из наиболее важных факторов, таких как подчинение человека окружающей среде, послушание, самооправдание, искоренение, отчаяние, открытие, пропаганда. </a:t>
            </a:r>
            <a:r>
              <a:rPr lang="ru-RU" sz="12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2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результате Аронсон был сформирован в социальной психологии и основан на его собственной оригинальности. Эта работа ориентирована на новый взгляд на социальную психологию и, самое главное, на то, чтобы быть внимательным к особенностям человеческой психологии. </a:t>
            </a:r>
          </a:p>
        </p:txBody>
      </p:sp>
      <p:pic>
        <p:nvPicPr>
          <p:cNvPr id="5123" name="Picture 3" descr="C:\Users\nekosareva\Desktop\18 книг\5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186" y="2782545"/>
            <a:ext cx="1762558" cy="2111464"/>
          </a:xfrm>
          <a:prstGeom prst="rect">
            <a:avLst/>
          </a:prstGeom>
          <a:ln w="19050">
            <a:solidFill>
              <a:srgbClr val="FFFF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699792" y="2859782"/>
            <a:ext cx="605760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tabLst>
                <a:tab pos="446088" algn="l"/>
                <a:tab pos="536575" algn="l"/>
              </a:tabLst>
            </a:pPr>
            <a:r>
              <a:rPr lang="ru-RU" sz="1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    11-е </a:t>
            </a:r>
            <a:r>
              <a:rPr lang="ru-RU" sz="12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издание книги «</a:t>
            </a:r>
            <a:r>
              <a:rPr lang="kk-KZ" sz="12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Қазіргі психология тарихы</a:t>
            </a:r>
            <a:r>
              <a:rPr lang="ru-RU" sz="12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» - одно из немногих исследований, переведенных на казахский язык по психологии</a:t>
            </a:r>
            <a:r>
              <a:rPr lang="ru-RU" sz="1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 Исходные </a:t>
            </a:r>
            <a:r>
              <a:rPr lang="ru-RU" sz="12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лекции, данные наиболее важными людьми в истории психологии «Из извлеченного урока</a:t>
            </a:r>
            <a:r>
              <a:rPr lang="ru-RU" sz="1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», незаменимый </a:t>
            </a:r>
            <a:r>
              <a:rPr lang="ru-RU" sz="12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мир для будущих студентов. Читатели этой книги на прежних изданиях неопубликованных Фрейдом писем, XVII век механическое соединение между скульптурами и роботами сегодня, влияние этого развития и процветания американской психологии Второй мировой </a:t>
            </a:r>
            <a:r>
              <a:rPr lang="ru-RU" sz="1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войны. </a:t>
            </a:r>
            <a:r>
              <a:rPr lang="ru-RU" sz="12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Этот учебник предназначен для исследователей, психологов и исследователей, а также для студентов, обучающихся в области психологии, а также для читателей, интересующихся этой наукой.</a:t>
            </a:r>
          </a:p>
        </p:txBody>
      </p:sp>
      <p:pic>
        <p:nvPicPr>
          <p:cNvPr id="5124" name="Picture 4" descr="C:\Users\nekosareva\Desktop\18 книг\7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187" y="303498"/>
            <a:ext cx="1762557" cy="2106234"/>
          </a:xfrm>
          <a:prstGeom prst="rect">
            <a:avLst/>
          </a:prstGeom>
          <a:ln w="19050">
            <a:solidFill>
              <a:srgbClr val="FFFF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80550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nekosareva\Desktop\18 книг\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741" y="555526"/>
            <a:ext cx="1305505" cy="1826334"/>
          </a:xfrm>
          <a:prstGeom prst="rect">
            <a:avLst/>
          </a:prstGeom>
          <a:ln w="19050">
            <a:solidFill>
              <a:srgbClr val="FFFF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483768" y="627534"/>
            <a:ext cx="638928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Основным направлением темы является 12-е издание учебника «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Әлеуметтік психология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 Дэвида Майерса и Жана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Тюэнге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Книга содержит всесторонний обзор психологических аспектов социальных явлений, которые происходят в повседневной жизни. Психологические законы социальных явлений, такие как личность, внутригрупповые отношения, роль в различных социальных процессах, основные виды деятельности, области развития, дополняются современными исследованиями и иллюстрируются практическими примерами. Этот учебник предназначен для исследователей социальной психиатрии, для исследователей и преподавателей, а также для читателей, которые интересуются этими научными и университетскими студентами, специализирующимися на социальной психологии.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483768" y="2773681"/>
            <a:ext cx="63892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«Құдайтану баяны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».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Карен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Амстронг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- английский ученый. В рамках иудаизма, христианства и ислама человеческий разум развил этапы концепции Творца.  Откуда появилась вера в одного Бога? Как изменилось отношение человека к Творцу? Каковы характеристики трех мировых религий Творца - Иудеи, Христианства и Ислама? Какое влияние оказали эти три религии на друг друга? Автор этих замечательных научных исследований, чтобы найти ответы на вопросы: одна части книги охватывает историю всей  нашей эры, древнюю философию, средневековую мистику и реформизм Ренессанса до современной эпохи духовного поиска скептицизма . </a:t>
            </a:r>
          </a:p>
        </p:txBody>
      </p:sp>
      <p:pic>
        <p:nvPicPr>
          <p:cNvPr id="6147" name="Picture 3" descr="C:\Users\nekosareva\Desktop\18 книг\1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742" y="2749282"/>
            <a:ext cx="1321502" cy="1862667"/>
          </a:xfrm>
          <a:prstGeom prst="rect">
            <a:avLst/>
          </a:prstGeom>
          <a:ln w="19050">
            <a:solidFill>
              <a:srgbClr val="FFFF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10755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411760" y="422327"/>
            <a:ext cx="633670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Как </a:t>
            </a:r>
            <a:r>
              <a:rPr lang="ru-RU" sz="12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следует из названия, эта книга, которая называется </a:t>
            </a:r>
            <a:r>
              <a:rPr lang="ru-RU" sz="12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kk-KZ" sz="12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Тіл біліміне кіріспе</a:t>
            </a:r>
            <a:r>
              <a:rPr lang="ru-RU" sz="12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», </a:t>
            </a:r>
            <a:r>
              <a:rPr lang="ru-RU" sz="12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предусматривает введение первой информации о будущей лингвистической науке для будущих студентов, иностранных филологов и читателей. Книга, состоящая из 12 глав, охватывает проблемы лингвистики, фонетики, грамматики, морфологии и синтаксиса. Есть также некоторые проблемы, такие как изменение языка, владение языком, написание языка, язык и мозг человека. Поскольку эта книга является десятым изданием «Введение в лингвистику», есть значительные дополнения. Преобладание этой информации помогает учащимся получить систематические знания по языковым вопросам, участвовать в медиа, дискуссиях в средствах массовой информации и узнать о важных лингвистических исследованиях . Книга предназначена для ученых, изучающих английский язык, студентов и преподавателей филологического факультета, а также широкой общественности, интересующихся лингвистикой.</a:t>
            </a:r>
          </a:p>
        </p:txBody>
      </p:sp>
      <p:pic>
        <p:nvPicPr>
          <p:cNvPr id="7170" name="Picture 2" descr="C:\Users\nekosareva\Desktop\18 книг\1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3" y="411510"/>
            <a:ext cx="1512167" cy="20197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411760" y="2719834"/>
            <a:ext cx="62646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kk-KZ" sz="1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kk-KZ" sz="12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kk-KZ" sz="12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Тіл және мәдениетаралық коммуникация» </a:t>
            </a:r>
            <a:r>
              <a:rPr lang="kk-KZ" sz="12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 развитием современных механизмов и коммуникаций люди, межэтническая и межкультурная коммуникация свободно свободны свободно, игнорируя политические или экономические ограничения. Поэтому важность овладения языком и культурой другого народа, а также способность общаться с ним находится на беспрецедентном уровне. Межкультурная коммуникация - это новый предмет, который необходим сегодня специалисту во всех областях. Этот учебник, впервые опубликованный на казахском языке, дает подробное объяснение важности взаимодействия с различными национальностями, культурами и  языком общения. Книга предназначена для журналистов, дипломатов, социологов, психологов и культурологов, а также тех, кто сталкивается с проблемами межкультурного и межкультурного общения в своей повседневной деятельности.</a:t>
            </a:r>
          </a:p>
        </p:txBody>
      </p:sp>
      <p:pic>
        <p:nvPicPr>
          <p:cNvPr id="7171" name="Picture 3" descr="C:\Users\nekosareva\Desktop\18 книг\1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443" y="2679763"/>
            <a:ext cx="1529277" cy="20113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107810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_rels/them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jpeg"/></Relationships>
</file>

<file path=ppt/theme/_rels/them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Аптека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Остин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Паркет">
  <a:themeElements>
    <a:clrScheme name="Паркет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Паркет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Бумажная">
    <a:dk1>
      <a:sysClr val="windowText" lastClr="000000"/>
    </a:dk1>
    <a:lt1>
      <a:sysClr val="window" lastClr="FFFFFF"/>
    </a:lt1>
    <a:dk2>
      <a:srgbClr val="444D26"/>
    </a:dk2>
    <a:lt2>
      <a:srgbClr val="FEFAC9"/>
    </a:lt2>
    <a:accent1>
      <a:srgbClr val="A5B592"/>
    </a:accent1>
    <a:accent2>
      <a:srgbClr val="F3A447"/>
    </a:accent2>
    <a:accent3>
      <a:srgbClr val="E7BC29"/>
    </a:accent3>
    <a:accent4>
      <a:srgbClr val="D092A7"/>
    </a:accent4>
    <a:accent5>
      <a:srgbClr val="9C85C0"/>
    </a:accent5>
    <a:accent6>
      <a:srgbClr val="809EC2"/>
    </a:accent6>
    <a:hlink>
      <a:srgbClr val="8E58B6"/>
    </a:hlink>
    <a:folHlink>
      <a:srgbClr val="7F6F6F"/>
    </a:folHlink>
  </a:clrScheme>
</a:themeOverride>
</file>

<file path=ppt/theme/themeOverride2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</a:themeOverride>
</file>

<file path=ppt/theme/themeOverride3.xml><?xml version="1.0" encoding="utf-8"?>
<a:themeOverride xmlns:a="http://schemas.openxmlformats.org/drawingml/2006/main">
  <a:clrScheme name="Бумажная">
    <a:dk1>
      <a:sysClr val="windowText" lastClr="000000"/>
    </a:dk1>
    <a:lt1>
      <a:sysClr val="window" lastClr="FFFFFF"/>
    </a:lt1>
    <a:dk2>
      <a:srgbClr val="444D26"/>
    </a:dk2>
    <a:lt2>
      <a:srgbClr val="FEFAC9"/>
    </a:lt2>
    <a:accent1>
      <a:srgbClr val="A5B592"/>
    </a:accent1>
    <a:accent2>
      <a:srgbClr val="F3A447"/>
    </a:accent2>
    <a:accent3>
      <a:srgbClr val="E7BC29"/>
    </a:accent3>
    <a:accent4>
      <a:srgbClr val="D092A7"/>
    </a:accent4>
    <a:accent5>
      <a:srgbClr val="9C85C0"/>
    </a:accent5>
    <a:accent6>
      <a:srgbClr val="809EC2"/>
    </a:accent6>
    <a:hlink>
      <a:srgbClr val="8E58B6"/>
    </a:hlink>
    <a:folHlink>
      <a:srgbClr val="7F6F6F"/>
    </a:folHlink>
  </a:clrScheme>
</a:themeOverride>
</file>

<file path=ppt/theme/themeOverride4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546</TotalTime>
  <Words>1375</Words>
  <Application>Microsoft Office PowerPoint</Application>
  <PresentationFormat>Экран (16:9)</PresentationFormat>
  <Paragraphs>24</Paragraphs>
  <Slides>13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10</vt:i4>
      </vt:variant>
      <vt:variant>
        <vt:lpstr>Заголовки слайдов</vt:lpstr>
      </vt:variant>
      <vt:variant>
        <vt:i4>13</vt:i4>
      </vt:variant>
    </vt:vector>
  </HeadingPairs>
  <TitlesOfParts>
    <vt:vector size="23" baseType="lpstr">
      <vt:lpstr>Волна</vt:lpstr>
      <vt:lpstr>Воздушный поток</vt:lpstr>
      <vt:lpstr>Остин</vt:lpstr>
      <vt:lpstr>NewsPrint</vt:lpstr>
      <vt:lpstr>Трек</vt:lpstr>
      <vt:lpstr>Апекс</vt:lpstr>
      <vt:lpstr>Эркер</vt:lpstr>
      <vt:lpstr>Аспект</vt:lpstr>
      <vt:lpstr>Паркет</vt:lpstr>
      <vt:lpstr>Аптека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Косарева Наталья Евгеньевна</dc:creator>
  <cp:lastModifiedBy>Косарева Наталья Евгеньевна</cp:lastModifiedBy>
  <cp:revision>37</cp:revision>
  <dcterms:created xsi:type="dcterms:W3CDTF">2018-04-19T08:04:23Z</dcterms:created>
  <dcterms:modified xsi:type="dcterms:W3CDTF">2021-01-21T08:17:14Z</dcterms:modified>
</cp:coreProperties>
</file>